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3" r:id="rId8"/>
    <p:sldId id="264" r:id="rId9"/>
    <p:sldId id="269" r:id="rId10"/>
    <p:sldId id="262" r:id="rId11"/>
    <p:sldId id="260" r:id="rId12"/>
    <p:sldId id="265" r:id="rId13"/>
    <p:sldId id="266" r:id="rId14"/>
    <p:sldId id="272" r:id="rId15"/>
    <p:sldId id="273" r:id="rId16"/>
    <p:sldId id="274" r:id="rId17"/>
    <p:sldId id="276" r:id="rId18"/>
    <p:sldId id="277" r:id="rId19"/>
    <p:sldId id="27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2" y="-5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3/24/15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globeandmail.com/news/world/african-leaders-move-to-pass-anti-gay-laws-reports-say/article21688964/" TargetMode="Externa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Healthy Growth and Sexuality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91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places in the world are not so good.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http://www.theglobeandmail.com/news/world/african-leaders-move-to-pass-anti-gay-laws-reports-say/article21688964</a:t>
            </a:r>
            <a:r>
              <a:rPr lang="en-GB" dirty="0" smtClean="0">
                <a:hlinkClick r:id="rId2"/>
              </a:rPr>
              <a:t>/</a:t>
            </a:r>
            <a:endParaRPr lang="en-CA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3271" y="3107194"/>
            <a:ext cx="6818817" cy="316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757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Seeking help and advice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131684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000" dirty="0"/>
              <a:t>If you are becoming uncomfortable with what is happening inside your own skin then you should seek </a:t>
            </a:r>
            <a:r>
              <a:rPr lang="en-CA" sz="2000" dirty="0" smtClean="0"/>
              <a:t>help</a:t>
            </a:r>
          </a:p>
          <a:p>
            <a:pPr marL="0" indent="0">
              <a:buNone/>
            </a:pPr>
            <a:endParaRPr lang="en-CA" sz="2000" dirty="0"/>
          </a:p>
          <a:p>
            <a:pPr marL="0" indent="0">
              <a:buNone/>
            </a:pPr>
            <a:r>
              <a:rPr lang="en-CA" sz="2600" b="1" dirty="0"/>
              <a:t>Talking about things is healthy</a:t>
            </a:r>
            <a:endParaRPr lang="en-GB" sz="2600" b="1" dirty="0"/>
          </a:p>
          <a:p>
            <a:r>
              <a:rPr lang="en-CA" sz="2000" dirty="0"/>
              <a:t>Guys and girls are very different about seeking advice and talking about things</a:t>
            </a:r>
            <a:endParaRPr lang="en-GB" sz="2000" dirty="0"/>
          </a:p>
          <a:p>
            <a:r>
              <a:rPr lang="en-CA" sz="2000" dirty="0" smtClean="0"/>
              <a:t>Family: parents, brothers and sisters</a:t>
            </a:r>
          </a:p>
          <a:p>
            <a:r>
              <a:rPr lang="en-CA" sz="2000" dirty="0" smtClean="0"/>
              <a:t>People at school: Guidance</a:t>
            </a:r>
            <a:r>
              <a:rPr lang="en-US" sz="2000" smtClean="0"/>
              <a:t> Counselor</a:t>
            </a:r>
            <a:endParaRPr lang="en-GB" sz="2000" dirty="0"/>
          </a:p>
          <a:p>
            <a:r>
              <a:rPr lang="en-CA" sz="2000" dirty="0" smtClean="0"/>
              <a:t>Friends (some more than others)</a:t>
            </a:r>
          </a:p>
          <a:p>
            <a:r>
              <a:rPr lang="en-CA" sz="2000" b="1" dirty="0" smtClean="0"/>
              <a:t>*Someone </a:t>
            </a:r>
            <a:r>
              <a:rPr lang="en-CA" sz="2000" b="1" dirty="0"/>
              <a:t>who is </a:t>
            </a:r>
            <a:r>
              <a:rPr lang="en-CA" sz="2000" b="1" dirty="0" smtClean="0"/>
              <a:t>trustworthy*</a:t>
            </a:r>
            <a:endParaRPr lang="en-GB" sz="2000" b="1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514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3480" y="2147455"/>
            <a:ext cx="7954047" cy="3893128"/>
          </a:xfrm>
        </p:spPr>
        <p:txBody>
          <a:bodyPr>
            <a:normAutofit/>
          </a:bodyPr>
          <a:lstStyle/>
          <a:p>
            <a:r>
              <a:rPr lang="en-CA" sz="4400" dirty="0"/>
              <a:t>So, before sexual relationships – you should be well aware of what a </a:t>
            </a:r>
            <a:r>
              <a:rPr lang="en-CA" sz="4400" b="1" u="sng" dirty="0"/>
              <a:t>healthy relationship </a:t>
            </a:r>
            <a:r>
              <a:rPr lang="en-CA" sz="4400" dirty="0" smtClean="0"/>
              <a:t>is</a:t>
            </a:r>
            <a:r>
              <a:rPr lang="en-GB" sz="4400" dirty="0"/>
              <a:t/>
            </a:r>
            <a:br>
              <a:rPr lang="en-GB" sz="4400" dirty="0"/>
            </a:b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623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Healthy Relationships are about.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0589"/>
            <a:ext cx="9367211" cy="442032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Respect: Both people show consideration for each other’s feelings and well-being and can be trusted with information shared in confidence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Sharing</a:t>
            </a:r>
            <a:r>
              <a:rPr lang="en-US" b="1" dirty="0" smtClean="0"/>
              <a:t>: Both people are able to confide in one another</a:t>
            </a:r>
            <a:r>
              <a:rPr lang="en-US" b="1" dirty="0" smtClean="0"/>
              <a:t>. </a:t>
            </a:r>
          </a:p>
          <a:p>
            <a:r>
              <a:rPr lang="en-US" b="1" dirty="0" smtClean="0"/>
              <a:t>Caring</a:t>
            </a:r>
            <a:r>
              <a:rPr lang="en-US" b="1" dirty="0" smtClean="0"/>
              <a:t>: Both people show concern for one another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Trust</a:t>
            </a:r>
            <a:r>
              <a:rPr lang="en-US" b="1" dirty="0" smtClean="0"/>
              <a:t>: Both people can rely on the other for support and know they will act with each other’s best interest at </a:t>
            </a:r>
            <a:r>
              <a:rPr lang="en-US" b="1" dirty="0" smtClean="0"/>
              <a:t>heart</a:t>
            </a:r>
          </a:p>
          <a:p>
            <a:r>
              <a:rPr lang="en-US" b="1" dirty="0" smtClean="0"/>
              <a:t>Fun</a:t>
            </a:r>
            <a:r>
              <a:rPr lang="en-US" b="1" dirty="0" smtClean="0"/>
              <a:t>: Both people enjoy spending time together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Controlling </a:t>
            </a:r>
            <a:r>
              <a:rPr lang="en-US" b="1" dirty="0" smtClean="0"/>
              <a:t>Your Anger: Disagreeing is normal. Just remember that in healthy relationships people talk things out respectfully without putting each other down</a:t>
            </a:r>
            <a:r>
              <a:rPr lang="en-US" b="1" dirty="0" smtClean="0"/>
              <a:t>.</a:t>
            </a:r>
          </a:p>
          <a:p>
            <a:r>
              <a:rPr lang="en-US" b="1" dirty="0" smtClean="0"/>
              <a:t>Negotiating </a:t>
            </a:r>
            <a:r>
              <a:rPr lang="en-US" b="1" dirty="0" smtClean="0"/>
              <a:t>and Compromising: In healthy relationships, one person shouldn’t always get her or his way — there needs to be a “give and take.” For example, if one person prefers action movies, while the other person prefers comedies, make a deal to watch one type of movie one weekend, and the other type of movie the next weekend.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6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Signs that you or your friend is in an unhealthy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Is jealous and possessive of their bf/</a:t>
            </a:r>
            <a:r>
              <a:rPr lang="en-US" dirty="0" err="1" smtClean="0"/>
              <a:t>gf's</a:t>
            </a:r>
            <a:r>
              <a:rPr lang="en-US" dirty="0" smtClean="0"/>
              <a:t> time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Bosses </a:t>
            </a:r>
            <a:r>
              <a:rPr lang="en-US" dirty="0" smtClean="0"/>
              <a:t>their bf/</a:t>
            </a:r>
            <a:r>
              <a:rPr lang="en-US" dirty="0" err="1" smtClean="0"/>
              <a:t>gf</a:t>
            </a:r>
            <a:r>
              <a:rPr lang="en-US" dirty="0" smtClean="0"/>
              <a:t> around and likes to tell their bf/</a:t>
            </a:r>
            <a:r>
              <a:rPr lang="en-US" dirty="0" err="1" smtClean="0"/>
              <a:t>gf</a:t>
            </a:r>
            <a:r>
              <a:rPr lang="en-US" dirty="0" smtClean="0"/>
              <a:t> what to do (including what to wear, who to talk to, and where they can go)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Gets </a:t>
            </a:r>
            <a:r>
              <a:rPr lang="en-US" dirty="0" smtClean="0"/>
              <a:t>in a lot of fights with people and loses his/her temper a lot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Pressures </a:t>
            </a:r>
            <a:r>
              <a:rPr lang="en-US" dirty="0" smtClean="0"/>
              <a:t>their bf/</a:t>
            </a:r>
            <a:r>
              <a:rPr lang="en-US" dirty="0" err="1" smtClean="0"/>
              <a:t>gf</a:t>
            </a:r>
            <a:r>
              <a:rPr lang="en-US" dirty="0" smtClean="0"/>
              <a:t> to have sex or to do something sexual before their bf/</a:t>
            </a:r>
            <a:r>
              <a:rPr lang="en-US" dirty="0" err="1" smtClean="0"/>
              <a:t>gf</a:t>
            </a:r>
            <a:r>
              <a:rPr lang="en-US" dirty="0" smtClean="0"/>
              <a:t> feels ready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Tries </a:t>
            </a:r>
            <a:r>
              <a:rPr lang="en-US" dirty="0" smtClean="0"/>
              <a:t>to change things about their bf/</a:t>
            </a:r>
            <a:r>
              <a:rPr lang="en-US" dirty="0" err="1" smtClean="0"/>
              <a:t>gf</a:t>
            </a:r>
            <a:r>
              <a:rPr lang="en-US" dirty="0" smtClean="0"/>
              <a:t>.</a:t>
            </a:r>
          </a:p>
          <a:p>
            <a:r>
              <a:rPr lang="en-US" dirty="0" smtClean="0"/>
              <a:t>Encourages </a:t>
            </a:r>
            <a:r>
              <a:rPr lang="en-US" dirty="0" smtClean="0"/>
              <a:t>or pressures their bf/</a:t>
            </a:r>
            <a:r>
              <a:rPr lang="en-US" dirty="0" err="1" smtClean="0"/>
              <a:t>gf</a:t>
            </a:r>
            <a:r>
              <a:rPr lang="en-US" dirty="0" smtClean="0"/>
              <a:t> to do drugs and alcohol</a:t>
            </a:r>
            <a:r>
              <a:rPr lang="en-US" dirty="0" smtClean="0"/>
              <a:t>.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mean to their bf/</a:t>
            </a:r>
            <a:r>
              <a:rPr lang="en-US" dirty="0" err="1" smtClean="0"/>
              <a:t>gf</a:t>
            </a:r>
            <a:r>
              <a:rPr lang="en-US" dirty="0" smtClean="0"/>
              <a:t> (e.g. swears at them or puts them down)</a:t>
            </a:r>
            <a:r>
              <a:rPr lang="en-US" dirty="0" smtClean="0"/>
              <a:t>.</a:t>
            </a:r>
          </a:p>
          <a:p>
            <a:r>
              <a:rPr lang="en-US" dirty="0" smtClean="0"/>
              <a:t>Blames </a:t>
            </a:r>
            <a:r>
              <a:rPr lang="en-US" dirty="0" smtClean="0"/>
              <a:t>their bf/</a:t>
            </a:r>
            <a:r>
              <a:rPr lang="en-US" dirty="0" err="1" smtClean="0"/>
              <a:t>gf</a:t>
            </a:r>
            <a:r>
              <a:rPr lang="en-US" dirty="0" smtClean="0"/>
              <a:t> for his or her problems, tells their bf/</a:t>
            </a:r>
            <a:r>
              <a:rPr lang="en-US" dirty="0" err="1" smtClean="0"/>
              <a:t>gf</a:t>
            </a:r>
            <a:r>
              <a:rPr lang="en-US" dirty="0" smtClean="0"/>
              <a:t> that it is always their fault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Texts </a:t>
            </a:r>
            <a:r>
              <a:rPr lang="en-US" dirty="0" smtClean="0"/>
              <a:t>or IM's their bf/</a:t>
            </a:r>
            <a:r>
              <a:rPr lang="en-US" dirty="0" err="1" smtClean="0"/>
              <a:t>gf</a:t>
            </a:r>
            <a:r>
              <a:rPr lang="en-US" dirty="0" smtClean="0"/>
              <a:t> constantly. This isn't love — this is control</a:t>
            </a:r>
            <a:r>
              <a:rPr lang="en-US" dirty="0" smtClean="0"/>
              <a:t>!</a:t>
            </a:r>
          </a:p>
          <a:p>
            <a:r>
              <a:rPr lang="en-US" dirty="0" smtClean="0"/>
              <a:t>Insults </a:t>
            </a:r>
            <a:r>
              <a:rPr lang="en-US" dirty="0" smtClean="0"/>
              <a:t>their bf/</a:t>
            </a:r>
            <a:r>
              <a:rPr lang="en-US" dirty="0" err="1" smtClean="0"/>
              <a:t>gf</a:t>
            </a:r>
            <a:r>
              <a:rPr lang="en-US" dirty="0" smtClean="0"/>
              <a:t> in front of others and says it's “just a joke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unpredictable — nice to their bf/</a:t>
            </a:r>
            <a:r>
              <a:rPr lang="en-US" dirty="0" err="1" smtClean="0"/>
              <a:t>gf</a:t>
            </a:r>
            <a:r>
              <a:rPr lang="en-US" dirty="0" smtClean="0"/>
              <a:t> one minute then moody and mean the </a:t>
            </a:r>
            <a:r>
              <a:rPr lang="en-US" dirty="0" smtClean="0"/>
              <a:t>next</a:t>
            </a:r>
          </a:p>
          <a:p>
            <a:r>
              <a:rPr lang="en-US" dirty="0" smtClean="0"/>
              <a:t>Makes </a:t>
            </a:r>
            <a:r>
              <a:rPr lang="en-US" dirty="0" smtClean="0"/>
              <a:t>their bf/</a:t>
            </a:r>
            <a:r>
              <a:rPr lang="en-US" dirty="0" err="1" smtClean="0"/>
              <a:t>gf</a:t>
            </a:r>
            <a:r>
              <a:rPr lang="en-US" dirty="0" smtClean="0"/>
              <a:t> feel scared of his/her reaction (causing their bf/</a:t>
            </a:r>
            <a:r>
              <a:rPr lang="en-US" dirty="0" err="1" smtClean="0"/>
              <a:t>gf</a:t>
            </a:r>
            <a:r>
              <a:rPr lang="en-US" dirty="0" smtClean="0"/>
              <a:t> to feel like they are “walking on egg shells”)</a:t>
            </a:r>
            <a:r>
              <a:rPr lang="en-US" dirty="0" smtClean="0"/>
              <a:t>.</a:t>
            </a:r>
          </a:p>
          <a:p>
            <a:r>
              <a:rPr lang="en-US" dirty="0" smtClean="0"/>
              <a:t>Wants </a:t>
            </a:r>
            <a:r>
              <a:rPr lang="en-US" dirty="0" smtClean="0"/>
              <a:t>to know where their bf/</a:t>
            </a:r>
            <a:r>
              <a:rPr lang="en-US" dirty="0" err="1" smtClean="0"/>
              <a:t>gf</a:t>
            </a:r>
            <a:r>
              <a:rPr lang="en-US" dirty="0" smtClean="0"/>
              <a:t> is at all </a:t>
            </a:r>
            <a:r>
              <a:rPr lang="en-US" dirty="0" err="1" smtClean="0"/>
              <a:t>times.Threatens</a:t>
            </a:r>
            <a:r>
              <a:rPr lang="en-US" dirty="0" smtClean="0"/>
              <a:t> to hurt his/herself, or their bf/</a:t>
            </a:r>
            <a:r>
              <a:rPr lang="en-US" dirty="0" err="1" smtClean="0"/>
              <a:t>gf</a:t>
            </a:r>
            <a:r>
              <a:rPr lang="en-US" dirty="0" smtClean="0"/>
              <a:t>, if their bf/</a:t>
            </a:r>
            <a:r>
              <a:rPr lang="en-US" dirty="0" err="1" smtClean="0"/>
              <a:t>gf</a:t>
            </a:r>
            <a:r>
              <a:rPr lang="en-US" dirty="0" smtClean="0"/>
              <a:t> leaves him/her.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912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Three communication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9052750" cy="1838075"/>
          </a:xfrm>
        </p:spPr>
        <p:txBody>
          <a:bodyPr>
            <a:noAutofit/>
          </a:bodyPr>
          <a:lstStyle/>
          <a:p>
            <a:r>
              <a:rPr lang="en-CA" sz="2800" b="1" dirty="0"/>
              <a:t>1. Passive </a:t>
            </a:r>
            <a:r>
              <a:rPr lang="en-CA" sz="2800" dirty="0"/>
              <a:t>– involves inability or unwillingness to express thoughts and feelings. (Ex: A sister picks on her little brother, and he does not stand up for himself)</a:t>
            </a:r>
          </a:p>
          <a:p>
            <a:r>
              <a:rPr lang="en-CA" sz="2800" b="1" dirty="0"/>
              <a:t>2. Aggressive </a:t>
            </a:r>
            <a:r>
              <a:rPr lang="en-CA" sz="2800" dirty="0"/>
              <a:t>– often try to get their way through bullying or intimidation</a:t>
            </a:r>
          </a:p>
          <a:p>
            <a:r>
              <a:rPr lang="en-CA" sz="2800" b="1" dirty="0"/>
              <a:t>3. Assertive </a:t>
            </a:r>
            <a:r>
              <a:rPr lang="en-CA" sz="2800" dirty="0"/>
              <a:t>– involves expressing thoughts and feelings clearly and directly but without hurting others</a:t>
            </a:r>
            <a:r>
              <a:rPr lang="en-CA" sz="2800" dirty="0" smtClean="0"/>
              <a:t>. </a:t>
            </a:r>
            <a:endParaRPr lang="en-CA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9169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Sustaining a healthy relationship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CA" sz="2800" dirty="0"/>
              <a:t>What does it take?</a:t>
            </a:r>
          </a:p>
          <a:p>
            <a:pPr lvl="1"/>
            <a:r>
              <a:rPr lang="en-CA" sz="2800" dirty="0"/>
              <a:t>Individuals must utilize factors of healthy relationship to be able to maintain one</a:t>
            </a:r>
          </a:p>
          <a:p>
            <a:pPr lvl="0"/>
            <a:r>
              <a:rPr lang="en-CA" sz="2800" dirty="0"/>
              <a:t>Just because you are sometimes fair or sometimes caring does not mean you have a healthy relationship</a:t>
            </a:r>
          </a:p>
          <a:p>
            <a:pPr lvl="0"/>
            <a:r>
              <a:rPr lang="en-CA" sz="2800" dirty="0"/>
              <a:t>Attributes to your relationships must be </a:t>
            </a:r>
            <a:r>
              <a:rPr lang="en-CA" sz="2800" b="1" dirty="0"/>
              <a:t>consistent</a:t>
            </a:r>
            <a:endParaRPr lang="en-CA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694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Factors that Lead to Responsible Sexual Relationships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en-CA" dirty="0"/>
              <a:t>Education </a:t>
            </a:r>
          </a:p>
          <a:p>
            <a:pPr lvl="0"/>
            <a:r>
              <a:rPr lang="en-CA" dirty="0"/>
              <a:t>Positive self-esteem</a:t>
            </a:r>
          </a:p>
          <a:p>
            <a:pPr lvl="0"/>
            <a:r>
              <a:rPr lang="en-CA" dirty="0"/>
              <a:t>Hobbies and activities (other priorities)</a:t>
            </a:r>
          </a:p>
          <a:p>
            <a:pPr lvl="0"/>
            <a:r>
              <a:rPr lang="en-CA" dirty="0"/>
              <a:t>Self-respect</a:t>
            </a:r>
          </a:p>
          <a:p>
            <a:pPr lvl="0"/>
            <a:r>
              <a:rPr lang="en-CA" dirty="0"/>
              <a:t>Open communication (P, P, P)</a:t>
            </a:r>
          </a:p>
          <a:p>
            <a:pPr lvl="0"/>
            <a:r>
              <a:rPr lang="en-CA" dirty="0"/>
              <a:t>Know alternatives to sexual intercourse</a:t>
            </a:r>
          </a:p>
          <a:p>
            <a:pPr lvl="0"/>
            <a:r>
              <a:rPr lang="en-CA" dirty="0"/>
              <a:t>Access to contraceptive</a:t>
            </a:r>
          </a:p>
          <a:p>
            <a:pPr lvl="0"/>
            <a:r>
              <a:rPr lang="en-CA" dirty="0" smtClean="0"/>
              <a:t>Assertive </a:t>
            </a:r>
            <a:r>
              <a:rPr lang="en-CA" dirty="0"/>
              <a:t>communication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CA" dirty="0"/>
              <a:t>Understanding healthy relationship factors</a:t>
            </a:r>
          </a:p>
          <a:p>
            <a:pPr lvl="0"/>
            <a:r>
              <a:rPr lang="en-CA" dirty="0"/>
              <a:t>Problem solving strategies</a:t>
            </a:r>
          </a:p>
          <a:p>
            <a:pPr lvl="0"/>
            <a:r>
              <a:rPr lang="en-CA" dirty="0"/>
              <a:t>Knowing how to say “No”</a:t>
            </a:r>
          </a:p>
          <a:p>
            <a:pPr lvl="0"/>
            <a:r>
              <a:rPr lang="en-CA" dirty="0"/>
              <a:t>Communicating openly and honestly to your partner</a:t>
            </a:r>
          </a:p>
          <a:p>
            <a:pPr lvl="0"/>
            <a:r>
              <a:rPr lang="en-CA" dirty="0"/>
              <a:t>Knowing your comfort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804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 </a:t>
            </a:r>
          </a:p>
          <a:p>
            <a:r>
              <a:rPr lang="en-CA" dirty="0"/>
              <a:t>What did you notice about the list?</a:t>
            </a:r>
          </a:p>
          <a:p>
            <a:r>
              <a:rPr lang="en-CA" dirty="0"/>
              <a:t> 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sz="3600" dirty="0"/>
              <a:t>Communication is the #1 tool during an intimate relationship</a:t>
            </a:r>
          </a:p>
          <a:p>
            <a:pPr lvl="1"/>
            <a:r>
              <a:rPr lang="en-CA" sz="3600" dirty="0"/>
              <a:t>Talking and discussing issues or ideas is a great way to keep a healthy sexual relationship</a:t>
            </a:r>
          </a:p>
          <a:p>
            <a:pPr marL="0" indent="0">
              <a:buNone/>
            </a:pPr>
            <a:endParaRPr lang="en-CA" sz="3600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691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6933" y="1270000"/>
            <a:ext cx="9529931" cy="3834936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19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351047"/>
          </a:xfrm>
        </p:spPr>
        <p:txBody>
          <a:bodyPr>
            <a:normAutofit/>
          </a:bodyPr>
          <a:lstStyle/>
          <a:p>
            <a:r>
              <a:rPr lang="en-CA" sz="4800" dirty="0"/>
              <a:t>*</a:t>
            </a:r>
            <a:r>
              <a:rPr lang="en-CA" sz="4800" b="1" dirty="0"/>
              <a:t>No personal remarks</a:t>
            </a:r>
            <a:r>
              <a:rPr lang="en-CA" sz="4800" dirty="0" smtClean="0"/>
              <a:t>*</a:t>
            </a:r>
          </a:p>
          <a:p>
            <a:r>
              <a:rPr lang="en-CA" sz="4800" dirty="0" smtClean="0"/>
              <a:t>Hands up if you have a question, or would like to add to the conversation.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8158" y="373837"/>
            <a:ext cx="3265061" cy="2899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21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Developmental Stages of Sexuality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2800" b="1" dirty="0"/>
              <a:t>Where you </a:t>
            </a:r>
            <a:r>
              <a:rPr lang="en-CA" sz="2800" b="1" dirty="0" smtClean="0"/>
              <a:t>are now</a:t>
            </a:r>
            <a:r>
              <a:rPr lang="en-CA" sz="2800" b="1" dirty="0"/>
              <a:t>:</a:t>
            </a:r>
            <a:endParaRPr lang="en-GB" sz="2800" b="1" dirty="0"/>
          </a:p>
          <a:p>
            <a:r>
              <a:rPr lang="en-CA" sz="2400" dirty="0"/>
              <a:t>Some various stage of </a:t>
            </a:r>
            <a:r>
              <a:rPr lang="en-CA" sz="2400" dirty="0" smtClean="0"/>
              <a:t>puberty.  </a:t>
            </a:r>
          </a:p>
          <a:p>
            <a:r>
              <a:rPr lang="en-CA" sz="2400" dirty="0" smtClean="0"/>
              <a:t>Puberty typically </a:t>
            </a:r>
            <a:r>
              <a:rPr lang="en-CA" sz="2400" dirty="0"/>
              <a:t>starts between 10-14.  </a:t>
            </a:r>
            <a:endParaRPr lang="en-CA" sz="2400" dirty="0" smtClean="0"/>
          </a:p>
          <a:p>
            <a:r>
              <a:rPr lang="en-CA" sz="2400" dirty="0" smtClean="0"/>
              <a:t>Can </a:t>
            </a:r>
            <a:r>
              <a:rPr lang="en-CA" sz="2400" dirty="0"/>
              <a:t>vary </a:t>
            </a:r>
            <a:r>
              <a:rPr lang="en-CA" sz="2400" dirty="0" smtClean="0"/>
              <a:t>greatly in timing and the rate of change.</a:t>
            </a:r>
          </a:p>
          <a:p>
            <a:r>
              <a:rPr lang="en-CA" sz="2400" dirty="0" smtClean="0"/>
              <a:t>Varies </a:t>
            </a:r>
            <a:r>
              <a:rPr lang="en-CA" sz="2400" dirty="0"/>
              <a:t>between sexes.</a:t>
            </a:r>
            <a:endParaRPr lang="en-GB" sz="24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435" y="4755908"/>
            <a:ext cx="5868336" cy="210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117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You are changing </a:t>
            </a:r>
            <a:r>
              <a:rPr lang="en-CA" dirty="0" smtClean="0"/>
              <a:t>physically…</a:t>
            </a:r>
          </a:p>
          <a:p>
            <a:r>
              <a:rPr lang="en-CA" dirty="0" smtClean="0"/>
              <a:t> </a:t>
            </a:r>
            <a:r>
              <a:rPr lang="en-CA" dirty="0"/>
              <a:t>and mentally: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97729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800" b="1" dirty="0" smtClean="0"/>
              <a:t>Positives</a:t>
            </a:r>
            <a:endParaRPr lang="en-GB" sz="2800" b="1" dirty="0"/>
          </a:p>
          <a:p>
            <a:r>
              <a:rPr lang="en-CA" sz="2800" dirty="0"/>
              <a:t>You are becoming more </a:t>
            </a:r>
            <a:r>
              <a:rPr lang="en-CA" sz="2800" dirty="0" smtClean="0"/>
              <a:t>mature </a:t>
            </a:r>
            <a:endParaRPr lang="en-GB" sz="2800" dirty="0"/>
          </a:p>
          <a:p>
            <a:r>
              <a:rPr lang="en-CA" sz="2800" dirty="0"/>
              <a:t>L</a:t>
            </a:r>
            <a:r>
              <a:rPr lang="en-CA" sz="2800" dirty="0" smtClean="0"/>
              <a:t>onger </a:t>
            </a:r>
            <a:r>
              <a:rPr lang="en-CA" sz="2800" dirty="0"/>
              <a:t>attention span</a:t>
            </a:r>
            <a:endParaRPr lang="en-GB" sz="2800" dirty="0"/>
          </a:p>
          <a:p>
            <a:r>
              <a:rPr lang="en-CA" sz="2800" dirty="0"/>
              <a:t>Increase in cognitive </a:t>
            </a:r>
            <a:r>
              <a:rPr lang="en-CA" sz="2800" dirty="0" smtClean="0"/>
              <a:t>capacity</a:t>
            </a:r>
          </a:p>
          <a:p>
            <a:endParaRPr lang="en-CA" sz="2800" dirty="0"/>
          </a:p>
          <a:p>
            <a:pPr marL="0" indent="0">
              <a:buNone/>
            </a:pPr>
            <a:r>
              <a:rPr lang="en-CA" sz="2800" b="1" dirty="0" smtClean="0"/>
              <a:t>Negatives</a:t>
            </a:r>
            <a:endParaRPr lang="en-GB" sz="2800" b="1" dirty="0"/>
          </a:p>
          <a:p>
            <a:r>
              <a:rPr lang="en-CA" sz="2800" dirty="0"/>
              <a:t>Mood Swings</a:t>
            </a:r>
            <a:endParaRPr lang="en-GB" sz="2800" dirty="0"/>
          </a:p>
          <a:p>
            <a:r>
              <a:rPr lang="en-CA" sz="2800" dirty="0"/>
              <a:t>Distracted by urges</a:t>
            </a:r>
            <a:endParaRPr lang="en-GB" sz="2800" dirty="0"/>
          </a:p>
          <a:p>
            <a:r>
              <a:rPr lang="en-CA" sz="2800" dirty="0"/>
              <a:t>Insecurities</a:t>
            </a: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727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Finding your own identity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8036" y="1357990"/>
            <a:ext cx="6341444" cy="5187654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4161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Sexuality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03729"/>
            <a:ext cx="5145931" cy="4537633"/>
          </a:xfrm>
        </p:spPr>
        <p:txBody>
          <a:bodyPr>
            <a:normAutofit/>
          </a:bodyPr>
          <a:lstStyle/>
          <a:p>
            <a:r>
              <a:rPr lang="en-CA" sz="2000" dirty="0"/>
              <a:t>Coming of age sexually happens to </a:t>
            </a:r>
            <a:r>
              <a:rPr lang="en-CA" sz="2000" dirty="0" smtClean="0"/>
              <a:t>a lot of </a:t>
            </a:r>
            <a:r>
              <a:rPr lang="en-CA" sz="2000" dirty="0"/>
              <a:t>people </a:t>
            </a:r>
            <a:r>
              <a:rPr lang="en-CA" sz="2000" dirty="0" smtClean="0"/>
              <a:t>around the university age.  </a:t>
            </a:r>
            <a:r>
              <a:rPr lang="en-CA" sz="2000" dirty="0"/>
              <a:t>Some earlier, some later.  </a:t>
            </a:r>
            <a:endParaRPr lang="en-CA" sz="2000" dirty="0" smtClean="0"/>
          </a:p>
          <a:p>
            <a:r>
              <a:rPr lang="en-CA" sz="2000" dirty="0" smtClean="0"/>
              <a:t>Although </a:t>
            </a:r>
            <a:r>
              <a:rPr lang="en-CA" sz="2000" dirty="0"/>
              <a:t>you may think there is stigma attached, there really isn’t.  </a:t>
            </a:r>
            <a:endParaRPr lang="en-CA" sz="2000" dirty="0" smtClean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231" y="289274"/>
            <a:ext cx="4826000" cy="402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0178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Sexual relationships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289" y="19304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en-CA" sz="2400" b="1" dirty="0"/>
              <a:t>There maybe pressures </a:t>
            </a:r>
            <a:r>
              <a:rPr lang="en-CA" sz="2400" b="1" dirty="0" smtClean="0"/>
              <a:t>to enter into a </a:t>
            </a:r>
            <a:r>
              <a:rPr lang="en-CA" sz="2400" b="1" dirty="0"/>
              <a:t>sexual relationship</a:t>
            </a:r>
            <a:r>
              <a:rPr lang="en-CA" sz="2400" b="1" dirty="0" smtClean="0"/>
              <a:t>:</a:t>
            </a:r>
          </a:p>
          <a:p>
            <a:r>
              <a:rPr lang="en-CA" dirty="0"/>
              <a:t>Peers – friends bragging, making it seem normal to be sexually active and abnormal not to.</a:t>
            </a:r>
            <a:endParaRPr lang="en-GB" dirty="0"/>
          </a:p>
          <a:p>
            <a:r>
              <a:rPr lang="en-CA" dirty="0"/>
              <a:t>Biology – your hormones, making urges very strong and </a:t>
            </a:r>
            <a:r>
              <a:rPr lang="en-CA" dirty="0" smtClean="0"/>
              <a:t>overwhelming.</a:t>
            </a:r>
            <a:endParaRPr lang="en-GB" dirty="0"/>
          </a:p>
          <a:p>
            <a:r>
              <a:rPr lang="en-CA" dirty="0"/>
              <a:t>Bad relationship – may have pressure from boyfriend/ girlfriend. 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1245" y="1"/>
            <a:ext cx="3240901" cy="23440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245" y="3279839"/>
            <a:ext cx="2979775" cy="3025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610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Throwing alcohol into the mix: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0181"/>
            <a:ext cx="6325045" cy="3991181"/>
          </a:xfrm>
        </p:spPr>
        <p:txBody>
          <a:bodyPr/>
          <a:lstStyle/>
          <a:p>
            <a:r>
              <a:rPr lang="en-CA" dirty="0" smtClean="0"/>
              <a:t>Puberty (emotionally unstable + strong urges) </a:t>
            </a:r>
            <a:r>
              <a:rPr lang="en-CA" dirty="0"/>
              <a:t>peer pressure X</a:t>
            </a:r>
            <a:r>
              <a:rPr lang="en-CA" dirty="0" smtClean="0"/>
              <a:t> </a:t>
            </a:r>
            <a:r>
              <a:rPr lang="en-CA" dirty="0"/>
              <a:t>alcohol =</a:t>
            </a:r>
            <a:endParaRPr lang="en-GB" dirty="0"/>
          </a:p>
          <a:p>
            <a:r>
              <a:rPr lang="en-GB" dirty="0" smtClean="0"/>
              <a:t>Very bad decisions =</a:t>
            </a:r>
          </a:p>
          <a:p>
            <a:r>
              <a:rPr lang="en-GB" dirty="0" smtClean="0"/>
              <a:t>The worst hangover ever.</a:t>
            </a:r>
          </a:p>
          <a:p>
            <a:r>
              <a:rPr lang="en-CA" dirty="0"/>
              <a:t>Pregnancy, STD’s, ruined lives: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7501" y="261486"/>
            <a:ext cx="4424948" cy="265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107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77" y="745314"/>
            <a:ext cx="8596668" cy="3880773"/>
          </a:xfrm>
        </p:spPr>
        <p:txBody>
          <a:bodyPr/>
          <a:lstStyle/>
          <a:p>
            <a:r>
              <a:rPr lang="en-CA" dirty="0"/>
              <a:t>You are VERY lucky to be from one of the most liberal and </a:t>
            </a:r>
            <a:r>
              <a:rPr lang="en-US" dirty="0" smtClean="0"/>
              <a:t>accepting</a:t>
            </a:r>
            <a:r>
              <a:rPr lang="en-CA" dirty="0" smtClean="0"/>
              <a:t> </a:t>
            </a:r>
            <a:r>
              <a:rPr lang="en-CA" dirty="0"/>
              <a:t>places on the planet.  It is </a:t>
            </a:r>
            <a:r>
              <a:rPr lang="en-US" dirty="0" smtClean="0"/>
              <a:t>very east</a:t>
            </a:r>
            <a:r>
              <a:rPr lang="en-CA" dirty="0" smtClean="0"/>
              <a:t> </a:t>
            </a:r>
            <a:r>
              <a:rPr lang="en-CA" dirty="0"/>
              <a:t>to be yourself.   </a:t>
            </a:r>
          </a:p>
          <a:p>
            <a:r>
              <a:rPr lang="en-CA" dirty="0"/>
              <a:t>(As a side </a:t>
            </a:r>
            <a:r>
              <a:rPr lang="en-CA" dirty="0" smtClean="0"/>
              <a:t>not</a:t>
            </a:r>
            <a:r>
              <a:rPr lang="en-US" dirty="0" smtClean="0"/>
              <a:t>e,</a:t>
            </a:r>
            <a:r>
              <a:rPr lang="en-CA" dirty="0" smtClean="0"/>
              <a:t> racial</a:t>
            </a:r>
            <a:r>
              <a:rPr lang="en-US" dirty="0" smtClean="0"/>
              <a:t>y</a:t>
            </a:r>
            <a:r>
              <a:rPr lang="en-CA" dirty="0" smtClean="0"/>
              <a:t> </a:t>
            </a:r>
            <a:r>
              <a:rPr lang="en-CA" dirty="0"/>
              <a:t>too, Toronto is very accepting.  It is normal to be different, which make Toronto so diverse and interesting.)</a:t>
            </a:r>
            <a:endParaRPr lang="en-GB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7947" y="2336431"/>
            <a:ext cx="60071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116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2238</TotalTime>
  <Words>1080</Words>
  <Application>Microsoft Macintosh PowerPoint</Application>
  <PresentationFormat>Custom</PresentationFormat>
  <Paragraphs>99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Facet</vt:lpstr>
      <vt:lpstr>Healthy Growth and Sexuality </vt:lpstr>
      <vt:lpstr>Disclaimer</vt:lpstr>
      <vt:lpstr>Developmental Stages of Sexuality </vt:lpstr>
      <vt:lpstr>You are changing physically…  and mentally: </vt:lpstr>
      <vt:lpstr>Finding your own identity</vt:lpstr>
      <vt:lpstr>Sexuality </vt:lpstr>
      <vt:lpstr>Sexual relationships </vt:lpstr>
      <vt:lpstr>Throwing alcohol into the mix: </vt:lpstr>
      <vt:lpstr>Slide 9</vt:lpstr>
      <vt:lpstr>Some places in the world are not so good.</vt:lpstr>
      <vt:lpstr>Seeking help and advice</vt:lpstr>
      <vt:lpstr>So, before sexual relationships – you should be well aware of what a healthy relationship is </vt:lpstr>
      <vt:lpstr>Healthy Relationships are about. </vt:lpstr>
      <vt:lpstr>Signs that you or your friend is in an unhealthy relationship</vt:lpstr>
      <vt:lpstr>Three communication styles</vt:lpstr>
      <vt:lpstr>Sustaining a healthy relationship</vt:lpstr>
      <vt:lpstr>Factors that Lead to Responsible Sexual Relationships </vt:lpstr>
      <vt:lpstr>  What did you notice about the list?   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Healthy Growth and Sexuality</dc:title>
  <dc:creator>Damian Douglas</dc:creator>
  <cp:lastModifiedBy>TJ Eason</cp:lastModifiedBy>
  <cp:revision>60</cp:revision>
  <dcterms:created xsi:type="dcterms:W3CDTF">2015-03-24T13:02:36Z</dcterms:created>
  <dcterms:modified xsi:type="dcterms:W3CDTF">2015-03-24T13:37:25Z</dcterms:modified>
</cp:coreProperties>
</file>