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6" r:id="rId1"/>
  </p:sldMasterIdLst>
  <p:sldIdLst>
    <p:sldId id="256" r:id="rId2"/>
    <p:sldId id="260" r:id="rId3"/>
    <p:sldId id="257" r:id="rId4"/>
    <p:sldId id="258" r:id="rId5"/>
    <p:sldId id="259"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1920"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57199" y="1295400"/>
            <a:ext cx="8228013" cy="1927225"/>
          </a:xfrm>
        </p:spPr>
        <p:txBody>
          <a:bodyPr tIns="0" bIns="0" anchor="b" anchorCtr="0"/>
          <a:lstStyle>
            <a:lvl1pPr>
              <a:defRPr sz="6000">
                <a:solidFill>
                  <a:schemeClr val="bg1"/>
                </a:solidFill>
              </a:defRPr>
            </a:lvl1pPr>
          </a:lstStyle>
          <a:p>
            <a:r>
              <a:rPr lang="en-CA" smtClean="0"/>
              <a:t>Click to edit Master title style</a:t>
            </a:r>
            <a:endParaRPr/>
          </a:p>
        </p:txBody>
      </p:sp>
      <p:sp>
        <p:nvSpPr>
          <p:cNvPr id="3" name="Subtitle 2"/>
          <p:cNvSpPr>
            <a:spLocks noGrp="1"/>
          </p:cNvSpPr>
          <p:nvPr>
            <p:ph type="subTitle" idx="1"/>
          </p:nvPr>
        </p:nvSpPr>
        <p:spPr>
          <a:xfrm>
            <a:off x="457199" y="3307976"/>
            <a:ext cx="8228013" cy="1066800"/>
          </a:xfrm>
        </p:spPr>
        <p:txBody>
          <a:bodyPr tIns="0" bIns="0"/>
          <a:lstStyle>
            <a:lvl1pPr marL="0" indent="0" algn="ctr">
              <a:spcBef>
                <a:spcPts val="300"/>
              </a:spcBef>
              <a:buNone/>
              <a:defRPr sz="18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p:txBody>
          <a:bodyPr/>
          <a:lstStyle/>
          <a:p>
            <a:fld id="{72A3A8D5-CB2C-2143-A47B-C3340278E62B}" type="datetimeFigureOut">
              <a:rPr lang="en-US" smtClean="0"/>
              <a:t>2013-09-04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0A374C-EE52-4148-98C0-AF8135D4352F}" type="slidenum">
              <a:rPr lang="en-US" smtClean="0"/>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A3A8D5-CB2C-2143-A47B-C3340278E62B}" type="datetimeFigureOut">
              <a:rPr lang="en-US" smtClean="0"/>
              <a:t>2013-09-04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B0A374C-EE52-4148-98C0-AF8135D4352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1"/>
            <a:ext cx="3509683" cy="2209800"/>
          </a:xfrm>
        </p:spPr>
        <p:txBody>
          <a:bodyPr anchor="b"/>
          <a:lstStyle>
            <a:lvl1pPr algn="l">
              <a:defRPr sz="4400" b="0"/>
            </a:lvl1pPr>
          </a:lstStyle>
          <a:p>
            <a:r>
              <a:rPr lang="en-CA" smtClean="0"/>
              <a:t>Click to edit Master title style</a:t>
            </a:r>
            <a:endParaRPr/>
          </a:p>
        </p:txBody>
      </p:sp>
      <p:sp>
        <p:nvSpPr>
          <p:cNvPr id="3" name="Content Placeholder 2"/>
          <p:cNvSpPr>
            <a:spLocks noGrp="1"/>
          </p:cNvSpPr>
          <p:nvPr>
            <p:ph idx="1"/>
          </p:nvPr>
        </p:nvSpPr>
        <p:spPr>
          <a:xfrm>
            <a:off x="5029200" y="273050"/>
            <a:ext cx="3657600" cy="5853113"/>
          </a:xfrm>
        </p:spPr>
        <p:txBody>
          <a:bodyPr>
            <a:normAutofit/>
          </a:bodyPr>
          <a:lstStyle>
            <a:lvl1pPr>
              <a:defRPr sz="2200"/>
            </a:lvl1pPr>
            <a:lvl2pPr>
              <a:defRPr sz="20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457199" y="2649071"/>
            <a:ext cx="3509683" cy="3388192"/>
          </a:xfrm>
        </p:spPr>
        <p:txBody>
          <a:bodyPr>
            <a:normAutofit/>
          </a:bodyPr>
          <a:lstStyle>
            <a:lvl1pPr marL="0" indent="0">
              <a:spcBef>
                <a:spcPts val="600"/>
              </a:spcBef>
              <a:buNone/>
              <a:defRPr sz="20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72A3A8D5-CB2C-2143-A47B-C3340278E62B}" type="datetimeFigureOut">
              <a:rPr lang="en-US" smtClean="0"/>
              <a:t>2013-09-04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374C-EE52-4148-98C0-AF8135D4352F}"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CA"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72A3A8D5-CB2C-2143-A47B-C3340278E62B}" type="datetimeFigureOut">
              <a:rPr lang="en-US" smtClean="0"/>
              <a:t>2013-09-04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374C-EE52-4148-98C0-AF8135D4352F}" type="slidenum">
              <a:rPr lang="en-US" smtClean="0"/>
              <a:t>‹#›</a:t>
            </a:fld>
            <a:endParaRPr lang="en-US"/>
          </a:p>
        </p:txBody>
      </p:sp>
      <p:sp>
        <p:nvSpPr>
          <p:cNvPr id="9" name="Picture Placeholder 8"/>
          <p:cNvSpPr>
            <a:spLocks noGrp="1"/>
          </p:cNvSpPr>
          <p:nvPr>
            <p:ph type="pic" sz="quarter" idx="13"/>
          </p:nvPr>
        </p:nvSpPr>
        <p:spPr>
          <a:xfrm>
            <a:off x="228600" y="1143000"/>
            <a:ext cx="4267200" cy="4267200"/>
          </a:xfrm>
          <a:prstGeom prst="ellipse">
            <a:avLst/>
          </a:prstGeom>
          <a:ln w="28575">
            <a:solidFill>
              <a:schemeClr val="accent1"/>
            </a:solidFill>
          </a:ln>
        </p:spPr>
        <p:txBody>
          <a:bodyPr/>
          <a:lstStyle>
            <a:lvl1pPr marL="0" indent="0">
              <a:buNone/>
              <a:defRPr>
                <a:solidFill>
                  <a:schemeClr val="bg1"/>
                </a:solidFill>
              </a:defRPr>
            </a:lvl1pPr>
          </a:lstStyle>
          <a:p>
            <a:r>
              <a:rPr lang="en-CA" smtClean="0"/>
              <a:t>Drag picture to placeholder or click icon to add</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51425" y="381001"/>
            <a:ext cx="3635375" cy="2209800"/>
          </a:xfrm>
        </p:spPr>
        <p:txBody>
          <a:bodyPr anchor="b"/>
          <a:lstStyle>
            <a:lvl1pPr algn="l">
              <a:defRPr sz="4400" b="0">
                <a:solidFill>
                  <a:schemeClr val="tx1"/>
                </a:solidFill>
              </a:defRPr>
            </a:lvl1pPr>
          </a:lstStyle>
          <a:p>
            <a:r>
              <a:rPr lang="en-CA" smtClean="0"/>
              <a:t>Click to edit Master title style</a:t>
            </a:r>
            <a:endParaRPr/>
          </a:p>
        </p:txBody>
      </p:sp>
      <p:sp>
        <p:nvSpPr>
          <p:cNvPr id="4" name="Text Placeholder 3"/>
          <p:cNvSpPr>
            <a:spLocks noGrp="1"/>
          </p:cNvSpPr>
          <p:nvPr>
            <p:ph type="body" sz="half" idx="2"/>
          </p:nvPr>
        </p:nvSpPr>
        <p:spPr>
          <a:xfrm>
            <a:off x="5051425" y="2649070"/>
            <a:ext cx="3635375" cy="3505667"/>
          </a:xfrm>
        </p:spPr>
        <p:txBody>
          <a:bodyPr>
            <a:normAutofit/>
          </a:bodyPr>
          <a:lstStyle>
            <a:lvl1pPr marL="0" indent="0">
              <a:spcBef>
                <a:spcPts val="600"/>
              </a:spcBef>
              <a:buNone/>
              <a:defRPr sz="20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72A3A8D5-CB2C-2143-A47B-C3340278E62B}" type="datetimeFigureOut">
              <a:rPr lang="en-US" smtClean="0"/>
              <a:t>2013-09-04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374C-EE52-4148-98C0-AF8135D4352F}" type="slidenum">
              <a:rPr lang="en-US" smtClean="0"/>
              <a:t>‹#›</a:t>
            </a:fld>
            <a:endParaRPr lang="en-US"/>
          </a:p>
        </p:txBody>
      </p:sp>
      <p:sp>
        <p:nvSpPr>
          <p:cNvPr id="9" name="Picture Placeholder 8"/>
          <p:cNvSpPr>
            <a:spLocks noGrp="1"/>
          </p:cNvSpPr>
          <p:nvPr>
            <p:ph type="pic" sz="quarter" idx="13"/>
          </p:nvPr>
        </p:nvSpPr>
        <p:spPr>
          <a:xfrm>
            <a:off x="990600" y="2590800"/>
            <a:ext cx="3505200" cy="3505200"/>
          </a:xfrm>
          <a:prstGeom prst="ellipse">
            <a:avLst/>
          </a:prstGeom>
          <a:ln w="28575">
            <a:solidFill>
              <a:schemeClr val="accent1"/>
            </a:solidFill>
          </a:ln>
        </p:spPr>
        <p:txBody>
          <a:bodyPr/>
          <a:lstStyle>
            <a:lvl1pPr marL="0" indent="0">
              <a:buNone/>
              <a:defRPr>
                <a:solidFill>
                  <a:schemeClr val="bg1"/>
                </a:solidFill>
              </a:defRPr>
            </a:lvl1pPr>
          </a:lstStyle>
          <a:p>
            <a:r>
              <a:rPr lang="en-CA" smtClean="0"/>
              <a:t>Drag picture to placeholder or click icon to add</a:t>
            </a:r>
            <a:endParaRPr/>
          </a:p>
        </p:txBody>
      </p:sp>
      <p:sp>
        <p:nvSpPr>
          <p:cNvPr id="8" name="Picture Placeholder 8"/>
          <p:cNvSpPr>
            <a:spLocks noGrp="1"/>
          </p:cNvSpPr>
          <p:nvPr>
            <p:ph type="pic" sz="quarter" idx="14"/>
          </p:nvPr>
        </p:nvSpPr>
        <p:spPr>
          <a:xfrm>
            <a:off x="2479675" y="1260475"/>
            <a:ext cx="1254125" cy="1254125"/>
          </a:xfrm>
          <a:prstGeom prst="ellipse">
            <a:avLst/>
          </a:prstGeom>
          <a:ln w="28575">
            <a:solidFill>
              <a:schemeClr val="accent1"/>
            </a:solidFill>
          </a:ln>
        </p:spPr>
        <p:txBody>
          <a:bodyPr>
            <a:normAutofit/>
          </a:bodyPr>
          <a:lstStyle>
            <a:lvl1pPr marL="0" indent="0">
              <a:buNone/>
              <a:defRPr sz="1400">
                <a:solidFill>
                  <a:schemeClr val="bg1"/>
                </a:solidFill>
              </a:defRPr>
            </a:lvl1pPr>
          </a:lstStyle>
          <a:p>
            <a:r>
              <a:rPr lang="en-CA" smtClean="0"/>
              <a:t>Drag picture to placeholder or click icon to add</a:t>
            </a:r>
            <a:endParaRPr/>
          </a:p>
        </p:txBody>
      </p:sp>
      <p:sp>
        <p:nvSpPr>
          <p:cNvPr id="10" name="Picture Placeholder 8"/>
          <p:cNvSpPr>
            <a:spLocks noGrp="1"/>
          </p:cNvSpPr>
          <p:nvPr>
            <p:ph type="pic" sz="quarter" idx="15"/>
          </p:nvPr>
        </p:nvSpPr>
        <p:spPr>
          <a:xfrm>
            <a:off x="269875" y="762000"/>
            <a:ext cx="2092325" cy="2092325"/>
          </a:xfrm>
          <a:prstGeom prst="ellipse">
            <a:avLst/>
          </a:prstGeom>
          <a:ln w="28575">
            <a:solidFill>
              <a:schemeClr val="accent1"/>
            </a:solidFill>
          </a:ln>
        </p:spPr>
        <p:txBody>
          <a:bodyPr>
            <a:normAutofit/>
          </a:bodyPr>
          <a:lstStyle>
            <a:lvl1pPr marL="0" indent="0">
              <a:buNone/>
              <a:defRPr sz="1800">
                <a:solidFill>
                  <a:schemeClr val="bg1"/>
                </a:solidFill>
              </a:defRPr>
            </a:lvl1pPr>
          </a:lstStyle>
          <a:p>
            <a:r>
              <a:rPr lang="en-CA" smtClean="0"/>
              <a:t>Drag picture to placeholder or click icon to add</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a:xfrm>
            <a:off x="457200" y="2568388"/>
            <a:ext cx="8228013" cy="3468875"/>
          </a:xfrm>
        </p:spPr>
        <p:txBody>
          <a:bodyPr vert="eaVert"/>
          <a:lstStyle>
            <a:lvl5pPr>
              <a:defRPr/>
            </a:lvl5pPr>
            <a:lvl6pPr marL="1719072">
              <a:defRPr/>
            </a:lvl6pPr>
            <a:lvl7pPr marL="1719072">
              <a:defRPr/>
            </a:lvl7pPr>
            <a:lvl8pPr marL="1719072">
              <a:defRPr/>
            </a:lvl8pPr>
            <a:lvl9pPr marL="1719072">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2A3A8D5-CB2C-2143-A47B-C3340278E62B}" type="datetimeFigureOut">
              <a:rPr lang="en-US" smtClean="0"/>
              <a:t>2013-09-04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0A374C-EE52-4148-98C0-AF8135D4352F}"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0" y="274638"/>
            <a:ext cx="1524000" cy="5851525"/>
          </a:xfrm>
        </p:spPr>
        <p:txBody>
          <a:bodyPr vert="eaVert" anchor="t" anchorCtr="0"/>
          <a:lstStyle/>
          <a:p>
            <a:r>
              <a:rPr lang="en-CA" smtClean="0"/>
              <a:t>Click to edit Master title style</a:t>
            </a:r>
            <a:endParaRPr/>
          </a:p>
        </p:txBody>
      </p:sp>
      <p:sp>
        <p:nvSpPr>
          <p:cNvPr id="3" name="Vertical Text Placeholder 2"/>
          <p:cNvSpPr>
            <a:spLocks noGrp="1"/>
          </p:cNvSpPr>
          <p:nvPr>
            <p:ph type="body" orient="vert" idx="1"/>
          </p:nvPr>
        </p:nvSpPr>
        <p:spPr>
          <a:xfrm>
            <a:off x="457200" y="416859"/>
            <a:ext cx="6019800" cy="5615642"/>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2A3A8D5-CB2C-2143-A47B-C3340278E62B}" type="datetimeFigureOut">
              <a:rPr lang="en-US" smtClean="0"/>
              <a:t>2013-09-04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0A374C-EE52-4148-98C0-AF8135D4352F}"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los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A3A8D5-CB2C-2143-A47B-C3340278E62B}" type="datetimeFigureOut">
              <a:rPr lang="en-US" smtClean="0"/>
              <a:t>2013-09-04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0A374C-EE52-4148-98C0-AF8135D4352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72A3A8D5-CB2C-2143-A47B-C3340278E62B}" type="datetimeFigureOut">
              <a:rPr lang="en-US" smtClean="0"/>
              <a:t>2013-09-04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B0A374C-EE52-4148-98C0-AF8135D4352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36694"/>
            <a:ext cx="6400800" cy="1362075"/>
          </a:xfrm>
        </p:spPr>
        <p:txBody>
          <a:bodyPr anchor="b" anchorCtr="0"/>
          <a:lstStyle>
            <a:lvl1pPr algn="r">
              <a:defRPr sz="4600" b="0" cap="none" baseline="0"/>
            </a:lvl1pPr>
          </a:lstStyle>
          <a:p>
            <a:r>
              <a:rPr lang="en-CA" smtClean="0"/>
              <a:t>Click to edit Master title style</a:t>
            </a:r>
            <a:endParaRPr/>
          </a:p>
        </p:txBody>
      </p:sp>
      <p:sp>
        <p:nvSpPr>
          <p:cNvPr id="3" name="Text Placeholder 2"/>
          <p:cNvSpPr>
            <a:spLocks noGrp="1"/>
          </p:cNvSpPr>
          <p:nvPr>
            <p:ph type="body" idx="1"/>
          </p:nvPr>
        </p:nvSpPr>
        <p:spPr>
          <a:xfrm>
            <a:off x="1676399" y="3609695"/>
            <a:ext cx="5181601" cy="1500187"/>
          </a:xfrm>
        </p:spPr>
        <p:txBody>
          <a:bodyPr anchor="t" anchorCtr="0"/>
          <a:lstStyle>
            <a:lvl1pPr marL="0" indent="0" algn="r">
              <a:spcBef>
                <a:spcPts val="300"/>
              </a:spcBef>
              <a:buNone/>
              <a:defRPr sz="180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solidFill>
                  <a:schemeClr val="bg1"/>
                </a:solidFill>
              </a:defRPr>
            </a:lvl1pPr>
          </a:lstStyle>
          <a:p>
            <a:fld id="{72A3A8D5-CB2C-2143-A47B-C3340278E62B}" type="datetimeFigureOut">
              <a:rPr lang="en-US" smtClean="0"/>
              <a:t>2013-09-04</a:t>
            </a:fld>
            <a:endParaRPr lang="en-US"/>
          </a:p>
        </p:txBody>
      </p:sp>
      <p:sp>
        <p:nvSpPr>
          <p:cNvPr id="5" name="Footer Placeholder 4"/>
          <p:cNvSpPr>
            <a:spLocks noGrp="1"/>
          </p:cNvSpPr>
          <p:nvPr>
            <p:ph type="ftr" sz="quarter" idx="11"/>
          </p:nvPr>
        </p:nvSpPr>
        <p:spPr>
          <a:xfrm>
            <a:off x="7238999" y="6356350"/>
            <a:ext cx="1446213" cy="365125"/>
          </a:xfrm>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B0A374C-EE52-4148-98C0-AF8135D4352F}" type="slidenum">
              <a:rPr lang="en-US" smtClean="0"/>
              <a:t>‹#›</a:t>
            </a:fld>
            <a:endParaRPr lang="en-US"/>
          </a:p>
        </p:txBody>
      </p:sp>
      <p:sp>
        <p:nvSpPr>
          <p:cNvPr id="8" name="TextBox 7"/>
          <p:cNvSpPr txBox="1"/>
          <p:nvPr/>
        </p:nvSpPr>
        <p:spPr>
          <a:xfrm>
            <a:off x="8292818" y="5804647"/>
            <a:ext cx="367088" cy="677108"/>
          </a:xfrm>
          <a:prstGeom prst="rect">
            <a:avLst/>
          </a:prstGeom>
          <a:noFill/>
        </p:spPr>
        <p:txBody>
          <a:bodyPr wrap="none" lIns="0" tIns="0" rIns="0" bIns="0" rtlCol="0">
            <a:spAutoFit/>
          </a:bodyPr>
          <a:lstStyle/>
          <a:p>
            <a:r>
              <a:rPr sz="4400">
                <a:solidFill>
                  <a:schemeClr val="accent1"/>
                </a:solidFill>
                <a:latin typeface="Wingdings" pitchFamily="2" charset="2"/>
              </a:rPr>
              <a: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634753" y="2784475"/>
            <a:ext cx="3767328" cy="3252788"/>
          </a:xfrm>
        </p:spPr>
        <p:txBody>
          <a:bodyPr/>
          <a:lstStyle>
            <a:lvl1pPr>
              <a:defRPr sz="1800"/>
            </a:lvl1pPr>
            <a:lvl2pPr>
              <a:defRPr sz="1800"/>
            </a:lvl2pPr>
            <a:lvl3pPr>
              <a:defRPr sz="1800"/>
            </a:lvl3pPr>
            <a:lvl4pPr>
              <a:defRPr sz="1800"/>
            </a:lvl4pPr>
            <a:lvl5pPr>
              <a:defRPr sz="1800"/>
            </a:lvl5pPr>
            <a:lvl6pPr marL="1946275" indent="-227013">
              <a:tabLst/>
              <a:defRPr sz="1600"/>
            </a:lvl6pPr>
            <a:lvl7pPr marL="2173288" indent="-227013">
              <a:tabLst/>
              <a:defRPr sz="1600"/>
            </a:lvl7pPr>
            <a:lvl8pPr marL="2398713" indent="-227013">
              <a:tabLst/>
              <a:defRPr sz="1600"/>
            </a:lvl8pPr>
            <a:lvl9pPr marL="2625725" indent="-227013">
              <a:tabLst/>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72A3A8D5-CB2C-2143-A47B-C3340278E62B}" type="datetimeFigureOut">
              <a:rPr lang="en-US" smtClean="0"/>
              <a:t>2013-09-04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374C-EE52-4148-98C0-AF8135D4352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740664"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740664"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631578" y="2232211"/>
            <a:ext cx="3767328" cy="762000"/>
          </a:xfrm>
        </p:spPr>
        <p:txBody>
          <a:bodyPr anchor="b">
            <a:noAutofit/>
          </a:bodyPr>
          <a:lstStyle>
            <a:lvl1pPr marL="0" indent="0" algn="ctr">
              <a:lnSpc>
                <a:spcPts val="2600"/>
              </a:lnSpc>
              <a:spcBef>
                <a:spcPts val="0"/>
              </a:spcBef>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31578" y="3160059"/>
            <a:ext cx="3767328" cy="2891491"/>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72A3A8D5-CB2C-2143-A47B-C3340278E62B}" type="datetimeFigureOut">
              <a:rPr lang="en-US" smtClean="0"/>
              <a:t>2013-09-04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B0A374C-EE52-4148-98C0-AF8135D4352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762000" y="2784475"/>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72A3A8D5-CB2C-2143-A47B-C3340278E62B}" type="datetimeFigureOut">
              <a:rPr lang="en-US" smtClean="0"/>
              <a:t>2013-09-04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374C-EE52-4148-98C0-AF8135D4352F}" type="slidenum">
              <a:rPr lang="en-US" smtClean="0"/>
              <a:t>‹#›</a:t>
            </a:fld>
            <a:endParaRPr lang="en-US"/>
          </a:p>
        </p:txBody>
      </p:sp>
      <p:sp>
        <p:nvSpPr>
          <p:cNvPr id="8" name="Content Placeholder 2"/>
          <p:cNvSpPr>
            <a:spLocks noGrp="1"/>
          </p:cNvSpPr>
          <p:nvPr>
            <p:ph sz="half" idx="13"/>
          </p:nvPr>
        </p:nvSpPr>
        <p:spPr>
          <a:xfrm>
            <a:off x="762000" y="4497070"/>
            <a:ext cx="7656512" cy="155448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72A3A8D5-CB2C-2143-A47B-C3340278E62B}" type="datetimeFigureOut">
              <a:rPr lang="en-US" smtClean="0"/>
              <a:t>2013-09-04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374C-EE52-4148-98C0-AF8135D4352F}"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9" name="Content Placeholder 2"/>
          <p:cNvSpPr>
            <a:spLocks noGrp="1"/>
          </p:cNvSpPr>
          <p:nvPr>
            <p:ph sz="half" idx="14"/>
          </p:nvPr>
        </p:nvSpPr>
        <p:spPr>
          <a:xfrm>
            <a:off x="740664" y="2784475"/>
            <a:ext cx="3767328" cy="3252788"/>
          </a:xfrm>
        </p:spPr>
        <p:txBody>
          <a:bodyPr/>
          <a:lstStyle>
            <a:lvl1pPr>
              <a:defRPr sz="1800"/>
            </a:lvl1pPr>
            <a:lvl2pPr>
              <a:defRPr sz="1800"/>
            </a:lvl2pPr>
            <a:lvl3pPr>
              <a:defRPr sz="1800"/>
            </a:lvl3pPr>
            <a:lvl4pPr>
              <a:defRPr sz="1800"/>
            </a:lvl4pPr>
            <a:lvl5pPr>
              <a:defRPr sz="1800"/>
            </a:lvl5pPr>
            <a:lvl6pPr marL="1946275" indent="-234950">
              <a:defRPr sz="1600"/>
            </a:lvl6pPr>
            <a:lvl7pPr marL="2173288" indent="-234950">
              <a:defRPr sz="1600"/>
            </a:lvl7pPr>
            <a:lvl8pPr marL="2398713" indent="-234950">
              <a:defRPr sz="1600"/>
            </a:lvl8pPr>
            <a:lvl9pPr marL="2625725" indent="-234950">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sz="half" idx="1"/>
          </p:nvPr>
        </p:nvSpPr>
        <p:spPr>
          <a:xfrm>
            <a:off x="4636008"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72A3A8D5-CB2C-2143-A47B-C3340278E62B}" type="datetimeFigureOut">
              <a:rPr lang="en-US" smtClean="0"/>
              <a:t>2013-09-04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B0A374C-EE52-4148-98C0-AF8135D4352F}" type="slidenum">
              <a:rPr lang="en-US" smtClean="0"/>
              <a:t>‹#›</a:t>
            </a:fld>
            <a:endParaRPr lang="en-US"/>
          </a:p>
        </p:txBody>
      </p:sp>
      <p:sp>
        <p:nvSpPr>
          <p:cNvPr id="8" name="Content Placeholder 2"/>
          <p:cNvSpPr>
            <a:spLocks noGrp="1"/>
          </p:cNvSpPr>
          <p:nvPr>
            <p:ph sz="half" idx="13"/>
          </p:nvPr>
        </p:nvSpPr>
        <p:spPr>
          <a:xfrm>
            <a:off x="4636008"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0" name="Content Placeholder 2"/>
          <p:cNvSpPr>
            <a:spLocks noGrp="1"/>
          </p:cNvSpPr>
          <p:nvPr>
            <p:ph sz="half" idx="14"/>
          </p:nvPr>
        </p:nvSpPr>
        <p:spPr>
          <a:xfrm>
            <a:off x="739775" y="2784475"/>
            <a:ext cx="3767328" cy="1554480"/>
          </a:xfrm>
        </p:spPr>
        <p:txBody>
          <a:bodyPr/>
          <a:lstStyle>
            <a:lvl1pPr>
              <a:defRPr sz="1800"/>
            </a:lvl1pPr>
            <a:lvl2pPr>
              <a:defRPr sz="1800"/>
            </a:lvl2pPr>
            <a:lvl3pPr>
              <a:defRPr sz="1800"/>
            </a:lvl3pPr>
            <a:lvl4pPr>
              <a:defRPr sz="1800"/>
            </a:lvl4pPr>
            <a:lvl5pPr>
              <a:defRPr sz="1800"/>
            </a:lvl5pPr>
            <a:lvl6pPr marL="1946275" indent="-227013">
              <a:defRPr sz="1600"/>
            </a:lvl6pPr>
            <a:lvl7pPr marL="2173288" indent="-227013">
              <a:defRPr sz="1600"/>
            </a:lvl7pPr>
            <a:lvl8pPr marL="2398713" indent="-227013">
              <a:defRPr sz="1600"/>
            </a:lvl8pPr>
            <a:lvl9pPr marL="2625725" indent="-227013">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11" name="Content Placeholder 2"/>
          <p:cNvSpPr>
            <a:spLocks noGrp="1"/>
          </p:cNvSpPr>
          <p:nvPr>
            <p:ph sz="half" idx="15"/>
          </p:nvPr>
        </p:nvSpPr>
        <p:spPr>
          <a:xfrm>
            <a:off x="739775" y="4497070"/>
            <a:ext cx="3767328" cy="1554480"/>
          </a:xfrm>
        </p:spPr>
        <p:txBody>
          <a:bodyPr/>
          <a:lstStyle>
            <a:lvl1pPr>
              <a:defRPr sz="1800"/>
            </a:lvl1pPr>
            <a:lvl2pPr>
              <a:defRPr sz="1800"/>
            </a:lvl2pPr>
            <a:lvl3pPr>
              <a:defRPr sz="1800"/>
            </a:lvl3pPr>
            <a:lvl4pPr>
              <a:defRPr sz="1800"/>
            </a:lvl4pPr>
            <a:lvl5pPr>
              <a:defRPr sz="1800"/>
            </a:lvl5pPr>
            <a:lvl6pPr marL="1946275"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6pPr>
            <a:lvl7pPr marL="2173288"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7pPr>
            <a:lvl8pPr marL="2398713" indent="-234950" algn="l" defTabSz="914400" rtl="0" eaLnBrk="1" latinLnBrk="0" hangingPunct="1">
              <a:spcBef>
                <a:spcPct val="20000"/>
              </a:spcBef>
              <a:buSzPct val="90000"/>
              <a:buFont typeface="Wingdings" pitchFamily="2" charset="2"/>
              <a:buChar char=""/>
              <a:defRPr lang="en-US" sz="1600" kern="1200" dirty="0" smtClean="0">
                <a:solidFill>
                  <a:schemeClr val="tx1">
                    <a:lumMod val="65000"/>
                    <a:lumOff val="35000"/>
                  </a:schemeClr>
                </a:solidFill>
                <a:latin typeface="+mn-lt"/>
                <a:ea typeface="+mn-ea"/>
                <a:cs typeface="+mn-cs"/>
              </a:defRPr>
            </a:lvl8pPr>
            <a:lvl9pPr marL="2625725" indent="-234950" algn="l" defTabSz="914400" rtl="0" eaLnBrk="1" latinLnBrk="0" hangingPunct="1">
              <a:spcBef>
                <a:spcPct val="20000"/>
              </a:spcBef>
              <a:buSzPct val="90000"/>
              <a:buFont typeface="Wingdings" pitchFamily="2" charset="2"/>
              <a:buChar char=""/>
              <a:defRPr lang="en-US" sz="1600" kern="1200" dirty="0">
                <a:solidFill>
                  <a:schemeClr val="tx1">
                    <a:lumMod val="65000"/>
                    <a:lumOff val="35000"/>
                  </a:schemeClr>
                </a:solidFill>
                <a:latin typeface="+mn-lt"/>
                <a:ea typeface="+mn-ea"/>
                <a:cs typeface="+mn-cs"/>
              </a:defRPr>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72A3A8D5-CB2C-2143-A47B-C3340278E62B}" type="datetimeFigureOut">
              <a:rPr lang="en-US" smtClean="0"/>
              <a:t>2013-09-04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B0A374C-EE52-4148-98C0-AF8135D4352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45141"/>
            <a:ext cx="8229600" cy="1143000"/>
          </a:xfrm>
          <a:prstGeom prst="rect">
            <a:avLst/>
          </a:prstGeom>
        </p:spPr>
        <p:txBody>
          <a:bodyPr vert="horz" lIns="91440" tIns="45720" rIns="91440" bIns="45720" rtlCol="0" anchor="ctr">
            <a:noAutofit/>
          </a:bodyPr>
          <a:lstStyle/>
          <a:p>
            <a:r>
              <a:rPr lang="en-CA" smtClean="0"/>
              <a:t>Click to edit Master title style</a:t>
            </a:r>
            <a:endParaRPr/>
          </a:p>
        </p:txBody>
      </p:sp>
      <p:sp>
        <p:nvSpPr>
          <p:cNvPr id="3" name="Text Placeholder 2"/>
          <p:cNvSpPr>
            <a:spLocks noGrp="1"/>
          </p:cNvSpPr>
          <p:nvPr>
            <p:ph type="body" idx="1"/>
          </p:nvPr>
        </p:nvSpPr>
        <p:spPr>
          <a:xfrm>
            <a:off x="739775" y="2770094"/>
            <a:ext cx="7662864" cy="3267169"/>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fld id="{72A3A8D5-CB2C-2143-A47B-C3340278E62B}" type="datetimeFigureOut">
              <a:rPr lang="en-US" smtClean="0"/>
              <a:t>2013-09-04</a:t>
            </a:fld>
            <a:endParaRPr lang="en-US"/>
          </a:p>
        </p:txBody>
      </p:sp>
      <p:sp>
        <p:nvSpPr>
          <p:cNvPr id="5" name="Footer Placeholder 4"/>
          <p:cNvSpPr>
            <a:spLocks noGrp="1"/>
          </p:cNvSpPr>
          <p:nvPr>
            <p:ph type="ftr" sz="quarter" idx="3"/>
          </p:nvPr>
        </p:nvSpPr>
        <p:spPr>
          <a:xfrm>
            <a:off x="5789613" y="6356350"/>
            <a:ext cx="2895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100" b="1">
                <a:solidFill>
                  <a:schemeClr val="tx1">
                    <a:lumMod val="50000"/>
                    <a:lumOff val="50000"/>
                  </a:schemeClr>
                </a:solidFill>
              </a:defRPr>
            </a:lvl1pPr>
          </a:lstStyle>
          <a:p>
            <a:fld id="{2B0A374C-EE52-4148-98C0-AF8135D4352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Lst>
  <p:txStyles>
    <p:titleStyle>
      <a:lvl1pPr algn="ctr" defTabSz="914400" rtl="0" eaLnBrk="1" latinLnBrk="0" hangingPunct="1">
        <a:spcBef>
          <a:spcPct val="0"/>
        </a:spcBef>
        <a:buNone/>
        <a:defRPr sz="4600" kern="1200">
          <a:solidFill>
            <a:schemeClr val="bg1"/>
          </a:solidFill>
          <a:latin typeface="+mj-lt"/>
          <a:ea typeface="+mj-ea"/>
          <a:cs typeface="+mj-cs"/>
        </a:defRPr>
      </a:lvl1pPr>
    </p:titleStyle>
    <p:bodyStyle>
      <a:lvl1pPr marL="342900" indent="-342900" algn="l" defTabSz="914400" rtl="0" eaLnBrk="1" latinLnBrk="0" hangingPunct="1">
        <a:spcBef>
          <a:spcPts val="2000"/>
        </a:spcBef>
        <a:buClr>
          <a:schemeClr val="accent1"/>
        </a:buClr>
        <a:buSzPct val="90000"/>
        <a:buFont typeface="Wingdings" pitchFamily="2" charset="2"/>
        <a:buChar char="S"/>
        <a:defRPr sz="22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60000"/>
            <a:lumOff val="40000"/>
          </a:schemeClr>
        </a:buClr>
        <a:buSzPct val="90000"/>
        <a:buFont typeface="Wingdings" pitchFamily="2" charset="2"/>
        <a:buChar char="S"/>
        <a:defRPr sz="2000" kern="1200">
          <a:solidFill>
            <a:schemeClr val="tx1">
              <a:lumMod val="65000"/>
              <a:lumOff val="35000"/>
            </a:schemeClr>
          </a:solidFill>
          <a:latin typeface="+mn-lt"/>
          <a:ea typeface="+mn-ea"/>
          <a:cs typeface="+mn-cs"/>
        </a:defRPr>
      </a:lvl2pPr>
      <a:lvl3pPr marL="10350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3pPr>
      <a:lvl4pPr marL="1371600" indent="-336550" algn="l" defTabSz="914400" rtl="0" eaLnBrk="1" latinLnBrk="0" hangingPunct="1">
        <a:spcBef>
          <a:spcPts val="600"/>
        </a:spcBef>
        <a:buClr>
          <a:schemeClr val="accent1">
            <a:lumMod val="60000"/>
            <a:lumOff val="40000"/>
          </a:schemeClr>
        </a:buClr>
        <a:buSzPct val="90000"/>
        <a:buFont typeface="Wingdings" pitchFamily="2" charset="2"/>
        <a:buChar char="S"/>
        <a:defRPr sz="1800" kern="1200">
          <a:solidFill>
            <a:schemeClr val="tx1">
              <a:lumMod val="65000"/>
              <a:lumOff val="35000"/>
            </a:schemeClr>
          </a:solidFill>
          <a:latin typeface="+mn-lt"/>
          <a:ea typeface="+mn-ea"/>
          <a:cs typeface="+mn-cs"/>
        </a:defRPr>
      </a:lvl4pPr>
      <a:lvl5pPr marL="1720850" indent="-349250" algn="l" defTabSz="914400" rtl="0" eaLnBrk="1" latinLnBrk="0" hangingPunct="1">
        <a:spcBef>
          <a:spcPts val="600"/>
        </a:spcBef>
        <a:buClr>
          <a:schemeClr val="accent1"/>
        </a:buClr>
        <a:buSzPct val="90000"/>
        <a:buFont typeface="Wingdings" pitchFamily="2" charset="2"/>
        <a:buChar char="S"/>
        <a:defRPr sz="1800" kern="1200">
          <a:solidFill>
            <a:schemeClr val="tx1">
              <a:lumMod val="65000"/>
              <a:lumOff val="35000"/>
            </a:schemeClr>
          </a:solidFill>
          <a:latin typeface="+mn-lt"/>
          <a:ea typeface="+mn-ea"/>
          <a:cs typeface="+mn-cs"/>
        </a:defRPr>
      </a:lvl5pPr>
      <a:lvl6pPr marL="2055813"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2398713" indent="-344488" algn="l" defTabSz="914400" rtl="0" eaLnBrk="1" latinLnBrk="0" hangingPunct="1">
        <a:spcBef>
          <a:spcPct val="20000"/>
        </a:spcBef>
        <a:buClr>
          <a:schemeClr val="accent1"/>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7pPr>
      <a:lvl8pPr marL="2743200" indent="-344488" algn="l" defTabSz="914400" rtl="0" eaLnBrk="1" latinLnBrk="0" hangingPunct="1">
        <a:spcBef>
          <a:spcPct val="20000"/>
        </a:spcBef>
        <a:buClr>
          <a:schemeClr val="accent1">
            <a:lumMod val="60000"/>
            <a:lumOff val="40000"/>
          </a:schemeClr>
        </a:buClr>
        <a:buSzPct val="90000"/>
        <a:buFont typeface="Wingdings" pitchFamily="2" charset="2"/>
        <a:buChar char=""/>
        <a:defRPr lang="en-US" sz="1800" kern="1200" dirty="0" smtClean="0">
          <a:solidFill>
            <a:schemeClr val="tx1">
              <a:lumMod val="65000"/>
              <a:lumOff val="35000"/>
            </a:schemeClr>
          </a:solidFill>
          <a:latin typeface="+mn-lt"/>
          <a:ea typeface="+mn-ea"/>
          <a:cs typeface="+mn-cs"/>
        </a:defRPr>
      </a:lvl8pPr>
      <a:lvl9pPr marL="3087688" indent="-344488" algn="l" defTabSz="914400" rtl="0" eaLnBrk="1" latinLnBrk="0" hangingPunct="1">
        <a:spcBef>
          <a:spcPct val="20000"/>
        </a:spcBef>
        <a:buClr>
          <a:schemeClr val="accent1"/>
        </a:buClr>
        <a:buSzPct val="90000"/>
        <a:buFont typeface="Wingdings" pitchFamily="2"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Sports Injuries</a:t>
            </a:r>
            <a:endParaRPr lang="en-US" dirty="0"/>
          </a:p>
        </p:txBody>
      </p:sp>
      <p:sp>
        <p:nvSpPr>
          <p:cNvPr id="3" name="Subtitle 2"/>
          <p:cNvSpPr>
            <a:spLocks noGrp="1"/>
          </p:cNvSpPr>
          <p:nvPr>
            <p:ph type="subTitle" idx="1"/>
          </p:nvPr>
        </p:nvSpPr>
        <p:spPr/>
        <p:txBody>
          <a:bodyPr/>
          <a:lstStyle/>
          <a:p>
            <a:r>
              <a:rPr lang="en-US" dirty="0" smtClean="0"/>
              <a:t>INTRINSIC AND EXTRINSIC FACTORS</a:t>
            </a:r>
            <a:endParaRPr lang="en-US" dirty="0"/>
          </a:p>
        </p:txBody>
      </p:sp>
    </p:spTree>
    <p:extLst>
      <p:ext uri="{BB962C8B-B14F-4D97-AF65-F5344CB8AC3E}">
        <p14:creationId xmlns:p14="http://schemas.microsoft.com/office/powerpoint/2010/main" val="352717412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92500" lnSpcReduction="10000"/>
          </a:bodyPr>
          <a:lstStyle/>
          <a:p>
            <a:r>
              <a:rPr lang="en-US" sz="2000" dirty="0" smtClean="0"/>
              <a:t>When participating in any sport, injury is a common occurrence.  All types of injuries can be categorized as either:</a:t>
            </a:r>
          </a:p>
          <a:p>
            <a:endParaRPr lang="en-US" sz="2000" dirty="0"/>
          </a:p>
          <a:p>
            <a:r>
              <a:rPr lang="en-US" sz="2000" dirty="0" smtClean="0"/>
              <a:t>INTRINSIC --  the physical aspect of the athletes body that can cause injury</a:t>
            </a:r>
          </a:p>
          <a:p>
            <a:endParaRPr lang="en-US" sz="2000" dirty="0"/>
          </a:p>
          <a:p>
            <a:r>
              <a:rPr lang="en-US" sz="2000" dirty="0" smtClean="0"/>
              <a:t>EXTRINSIC –  all other risk factors external to the body that can cause injury</a:t>
            </a:r>
            <a:endParaRPr lang="en-US" sz="2000" dirty="0"/>
          </a:p>
        </p:txBody>
      </p:sp>
    </p:spTree>
    <p:extLst>
      <p:ext uri="{BB962C8B-B14F-4D97-AF65-F5344CB8AC3E}">
        <p14:creationId xmlns:p14="http://schemas.microsoft.com/office/powerpoint/2010/main" val="170347721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EXTRINSIC FACTORS</a:t>
            </a:r>
            <a:endParaRPr lang="en-US" dirty="0"/>
          </a:p>
        </p:txBody>
      </p:sp>
      <p:sp>
        <p:nvSpPr>
          <p:cNvPr id="3" name="Content Placeholder 2"/>
          <p:cNvSpPr>
            <a:spLocks noGrp="1"/>
          </p:cNvSpPr>
          <p:nvPr>
            <p:ph idx="1"/>
          </p:nvPr>
        </p:nvSpPr>
        <p:spPr/>
        <p:txBody>
          <a:bodyPr>
            <a:normAutofit/>
          </a:bodyPr>
          <a:lstStyle/>
          <a:p>
            <a:r>
              <a:rPr lang="en-US" sz="2000" dirty="0" smtClean="0"/>
              <a:t>Extrinsic factors are broken down into the following sub groups:</a:t>
            </a:r>
          </a:p>
          <a:p>
            <a:pPr marL="0" indent="0">
              <a:buNone/>
            </a:pPr>
            <a:endParaRPr lang="en-US" sz="2000" dirty="0"/>
          </a:p>
          <a:p>
            <a:pPr marL="457200" indent="-457200">
              <a:buAutoNum type="arabicPeriod"/>
            </a:pPr>
            <a:r>
              <a:rPr lang="en-US" sz="2000" dirty="0" smtClean="0"/>
              <a:t>Coaching </a:t>
            </a:r>
          </a:p>
          <a:p>
            <a:pPr marL="457200" indent="-457200">
              <a:buAutoNum type="arabicPeriod"/>
            </a:pPr>
            <a:r>
              <a:rPr lang="en-US" sz="2000" dirty="0" smtClean="0"/>
              <a:t>Incorrect Technique</a:t>
            </a:r>
          </a:p>
          <a:p>
            <a:pPr marL="457200" indent="-457200">
              <a:buAutoNum type="arabicPeriod"/>
            </a:pPr>
            <a:r>
              <a:rPr lang="en-US" sz="2000" dirty="0" smtClean="0"/>
              <a:t>Environmental Factors</a:t>
            </a:r>
          </a:p>
          <a:p>
            <a:pPr marL="457200" indent="-457200">
              <a:buAutoNum type="arabicPeriod"/>
            </a:pPr>
            <a:r>
              <a:rPr lang="en-US" sz="2000" dirty="0" smtClean="0"/>
              <a:t>Safety Hazards</a:t>
            </a:r>
            <a:endParaRPr lang="en-US" sz="2000" dirty="0"/>
          </a:p>
        </p:txBody>
      </p:sp>
    </p:spTree>
    <p:extLst>
      <p:ext uri="{BB962C8B-B14F-4D97-AF65-F5344CB8AC3E}">
        <p14:creationId xmlns:p14="http://schemas.microsoft.com/office/powerpoint/2010/main" val="217918557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INTRINCIC FACTORS</a:t>
            </a:r>
            <a:endParaRPr lang="en-US" dirty="0"/>
          </a:p>
        </p:txBody>
      </p:sp>
      <p:sp>
        <p:nvSpPr>
          <p:cNvPr id="3" name="Content Placeholder 2"/>
          <p:cNvSpPr>
            <a:spLocks noGrp="1"/>
          </p:cNvSpPr>
          <p:nvPr>
            <p:ph idx="1"/>
          </p:nvPr>
        </p:nvSpPr>
        <p:spPr/>
        <p:txBody>
          <a:bodyPr>
            <a:normAutofit/>
          </a:bodyPr>
          <a:lstStyle/>
          <a:p>
            <a:r>
              <a:rPr lang="en-US" sz="2000" dirty="0" smtClean="0"/>
              <a:t>Intrinsic factors are more common, as they are factors that are IN your control.  They can include:</a:t>
            </a:r>
          </a:p>
          <a:p>
            <a:endParaRPr lang="en-US" sz="2000" dirty="0"/>
          </a:p>
          <a:p>
            <a:pPr marL="457200" indent="-457200">
              <a:buAutoNum type="arabicPeriod"/>
            </a:pPr>
            <a:r>
              <a:rPr lang="en-US" sz="2000" dirty="0" smtClean="0"/>
              <a:t>Training preparation</a:t>
            </a:r>
          </a:p>
          <a:p>
            <a:pPr marL="457200" indent="-457200">
              <a:buAutoNum type="arabicPeriod"/>
            </a:pPr>
            <a:r>
              <a:rPr lang="en-US" sz="2000" dirty="0" smtClean="0"/>
              <a:t>Individual variables (age, height, weight, fitness level)</a:t>
            </a:r>
          </a:p>
          <a:p>
            <a:pPr marL="457200" indent="-457200">
              <a:buAutoNum type="arabicPeriod"/>
            </a:pPr>
            <a:r>
              <a:rPr lang="en-US" sz="2000" dirty="0" smtClean="0"/>
              <a:t>Postural (overuse)</a:t>
            </a:r>
          </a:p>
          <a:p>
            <a:pPr marL="0" indent="0">
              <a:buNone/>
            </a:pPr>
            <a:endParaRPr lang="en-US" sz="2000" dirty="0"/>
          </a:p>
        </p:txBody>
      </p:sp>
    </p:spTree>
    <p:extLst>
      <p:ext uri="{BB962C8B-B14F-4D97-AF65-F5344CB8AC3E}">
        <p14:creationId xmlns:p14="http://schemas.microsoft.com/office/powerpoint/2010/main" val="29186517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Risk Factors Breakdown</a:t>
            </a:r>
            <a:br>
              <a:rPr lang="en-US" dirty="0" smtClean="0"/>
            </a:br>
            <a:r>
              <a:rPr lang="en-US" sz="2000" dirty="0" smtClean="0"/>
              <a:t>(Extrinsic)</a:t>
            </a:r>
            <a:endParaRPr lang="en-US" dirty="0"/>
          </a:p>
        </p:txBody>
      </p:sp>
      <p:sp>
        <p:nvSpPr>
          <p:cNvPr id="3" name="Content Placeholder 2"/>
          <p:cNvSpPr>
            <a:spLocks noGrp="1"/>
          </p:cNvSpPr>
          <p:nvPr>
            <p:ph idx="1"/>
          </p:nvPr>
        </p:nvSpPr>
        <p:spPr>
          <a:xfrm>
            <a:off x="739775" y="2770094"/>
            <a:ext cx="7662864" cy="4087906"/>
          </a:xfrm>
        </p:spPr>
        <p:txBody>
          <a:bodyPr>
            <a:normAutofit/>
          </a:bodyPr>
          <a:lstStyle/>
          <a:p>
            <a:pPr>
              <a:spcBef>
                <a:spcPts val="0"/>
              </a:spcBef>
            </a:pPr>
            <a:r>
              <a:rPr lang="en-US" sz="1800" u="sng" dirty="0" smtClean="0"/>
              <a:t>Coaching</a:t>
            </a:r>
            <a:r>
              <a:rPr lang="en-US" sz="1800" dirty="0" smtClean="0"/>
              <a:t>:</a:t>
            </a:r>
          </a:p>
          <a:p>
            <a:pPr>
              <a:spcBef>
                <a:spcPts val="0"/>
              </a:spcBef>
              <a:buFontTx/>
              <a:buChar char="-"/>
            </a:pPr>
            <a:r>
              <a:rPr lang="en-US" sz="1800" dirty="0" smtClean="0"/>
              <a:t>Poor coaching/leadership</a:t>
            </a:r>
          </a:p>
          <a:p>
            <a:pPr>
              <a:spcBef>
                <a:spcPts val="0"/>
              </a:spcBef>
              <a:buFontTx/>
              <a:buChar char="-"/>
            </a:pPr>
            <a:r>
              <a:rPr lang="en-US" sz="1800" dirty="0" smtClean="0"/>
              <a:t>Communication</a:t>
            </a:r>
          </a:p>
          <a:p>
            <a:pPr>
              <a:spcBef>
                <a:spcPts val="0"/>
              </a:spcBef>
              <a:buFontTx/>
              <a:buChar char="-"/>
            </a:pPr>
            <a:r>
              <a:rPr lang="en-US" sz="1800" dirty="0" smtClean="0"/>
              <a:t>Ensuring adherence to rules</a:t>
            </a:r>
          </a:p>
          <a:p>
            <a:pPr>
              <a:spcBef>
                <a:spcPts val="0"/>
              </a:spcBef>
              <a:buFontTx/>
              <a:buChar char="-"/>
            </a:pPr>
            <a:r>
              <a:rPr lang="en-US" sz="1800" dirty="0" smtClean="0"/>
              <a:t>Qualified and appropriate activities</a:t>
            </a:r>
          </a:p>
          <a:p>
            <a:pPr>
              <a:spcBef>
                <a:spcPts val="0"/>
              </a:spcBef>
              <a:buFontTx/>
              <a:buChar char="-"/>
            </a:pPr>
            <a:endParaRPr lang="en-US" sz="1800" dirty="0"/>
          </a:p>
          <a:p>
            <a:pPr>
              <a:spcBef>
                <a:spcPts val="0"/>
              </a:spcBef>
            </a:pPr>
            <a:r>
              <a:rPr lang="en-US" sz="1800" u="sng" dirty="0" smtClean="0"/>
              <a:t>Incorrect Technique</a:t>
            </a:r>
            <a:r>
              <a:rPr lang="en-US" sz="1800" dirty="0" smtClean="0"/>
              <a:t>:</a:t>
            </a:r>
          </a:p>
          <a:p>
            <a:pPr>
              <a:spcBef>
                <a:spcPts val="0"/>
              </a:spcBef>
              <a:buFontTx/>
              <a:buChar char="-"/>
            </a:pPr>
            <a:r>
              <a:rPr lang="en-US" sz="1800" dirty="0" smtClean="0"/>
              <a:t>Lifting and handling of equipment (un supervised, no spotters)</a:t>
            </a:r>
          </a:p>
          <a:p>
            <a:pPr>
              <a:spcBef>
                <a:spcPts val="0"/>
              </a:spcBef>
              <a:buFontTx/>
              <a:buChar char="-"/>
            </a:pPr>
            <a:r>
              <a:rPr lang="en-US" sz="1800" dirty="0" smtClean="0"/>
              <a:t>Failure to stretch and loosen muscles (warm up)</a:t>
            </a:r>
          </a:p>
          <a:p>
            <a:pPr>
              <a:spcBef>
                <a:spcPts val="0"/>
              </a:spcBef>
              <a:buFontTx/>
              <a:buChar char="-"/>
            </a:pPr>
            <a:endParaRPr lang="en-US" sz="1800" dirty="0"/>
          </a:p>
          <a:p>
            <a:pPr>
              <a:spcBef>
                <a:spcPts val="0"/>
              </a:spcBef>
            </a:pPr>
            <a:r>
              <a:rPr lang="en-US" sz="1800" u="sng" dirty="0" smtClean="0"/>
              <a:t>Environment</a:t>
            </a:r>
            <a:r>
              <a:rPr lang="en-US" sz="1800" dirty="0" smtClean="0"/>
              <a:t>:</a:t>
            </a:r>
          </a:p>
          <a:p>
            <a:pPr>
              <a:spcBef>
                <a:spcPts val="0"/>
              </a:spcBef>
              <a:buFontTx/>
              <a:buChar char="-"/>
            </a:pPr>
            <a:r>
              <a:rPr lang="en-US" sz="1800" dirty="0" smtClean="0"/>
              <a:t>Weather effect on surfaces</a:t>
            </a:r>
          </a:p>
          <a:p>
            <a:pPr>
              <a:spcBef>
                <a:spcPts val="0"/>
              </a:spcBef>
              <a:buFontTx/>
              <a:buChar char="-"/>
            </a:pPr>
            <a:r>
              <a:rPr lang="en-US" sz="1800" dirty="0" smtClean="0"/>
              <a:t>Clothing and footwear appropriate (protective gear for specified sport)</a:t>
            </a:r>
          </a:p>
          <a:p>
            <a:pPr marL="0" indent="0">
              <a:buNone/>
            </a:pPr>
            <a:endParaRPr lang="en-US" sz="1800" dirty="0" smtClean="0"/>
          </a:p>
        </p:txBody>
      </p:sp>
    </p:spTree>
    <p:extLst>
      <p:ext uri="{BB962C8B-B14F-4D97-AF65-F5344CB8AC3E}">
        <p14:creationId xmlns:p14="http://schemas.microsoft.com/office/powerpoint/2010/main" val="105632463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Continued</a:t>
            </a:r>
            <a:br>
              <a:rPr lang="en-US" dirty="0" smtClean="0"/>
            </a:br>
            <a:endParaRPr lang="en-US" dirty="0"/>
          </a:p>
        </p:txBody>
      </p:sp>
      <p:sp>
        <p:nvSpPr>
          <p:cNvPr id="3" name="Content Placeholder 2"/>
          <p:cNvSpPr>
            <a:spLocks noGrp="1"/>
          </p:cNvSpPr>
          <p:nvPr>
            <p:ph idx="1"/>
          </p:nvPr>
        </p:nvSpPr>
        <p:spPr/>
        <p:txBody>
          <a:bodyPr>
            <a:normAutofit/>
          </a:bodyPr>
          <a:lstStyle/>
          <a:p>
            <a:r>
              <a:rPr lang="en-US" sz="1800" u="sng" dirty="0" smtClean="0"/>
              <a:t>Safety Hazards</a:t>
            </a:r>
            <a:r>
              <a:rPr lang="en-US" sz="1800" dirty="0" smtClean="0"/>
              <a:t>:</a:t>
            </a:r>
          </a:p>
          <a:p>
            <a:r>
              <a:rPr lang="en-US" sz="1800" dirty="0" smtClean="0"/>
              <a:t>The importance of safety checks</a:t>
            </a:r>
          </a:p>
          <a:p>
            <a:r>
              <a:rPr lang="en-US" sz="1800" dirty="0" smtClean="0"/>
              <a:t>Environment safety checks</a:t>
            </a:r>
          </a:p>
          <a:p>
            <a:r>
              <a:rPr lang="en-US" sz="1800" dirty="0" smtClean="0"/>
              <a:t>Equipment safety checks</a:t>
            </a:r>
          </a:p>
          <a:p>
            <a:r>
              <a:rPr lang="en-US" sz="1800" dirty="0" smtClean="0"/>
              <a:t>Misuse of equipment</a:t>
            </a:r>
          </a:p>
          <a:p>
            <a:r>
              <a:rPr lang="en-US" sz="1800" dirty="0" smtClean="0"/>
              <a:t>Risk assessment</a:t>
            </a:r>
            <a:endParaRPr lang="en-US" sz="1800" dirty="0"/>
          </a:p>
        </p:txBody>
      </p:sp>
    </p:spTree>
    <p:extLst>
      <p:ext uri="{BB962C8B-B14F-4D97-AF65-F5344CB8AC3E}">
        <p14:creationId xmlns:p14="http://schemas.microsoft.com/office/powerpoint/2010/main" val="319841269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RISK FACTORS BREAKDOWN</a:t>
            </a:r>
            <a:br>
              <a:rPr lang="en-US" dirty="0" smtClean="0"/>
            </a:br>
            <a:r>
              <a:rPr lang="en-US" sz="1800" dirty="0" smtClean="0"/>
              <a:t>(INTRINSIC)</a:t>
            </a:r>
            <a:endParaRPr lang="en-US" dirty="0"/>
          </a:p>
        </p:txBody>
      </p:sp>
      <p:sp>
        <p:nvSpPr>
          <p:cNvPr id="3" name="Content Placeholder 2"/>
          <p:cNvSpPr>
            <a:spLocks noGrp="1"/>
          </p:cNvSpPr>
          <p:nvPr>
            <p:ph idx="1"/>
          </p:nvPr>
        </p:nvSpPr>
        <p:spPr/>
        <p:txBody>
          <a:bodyPr>
            <a:normAutofit/>
          </a:bodyPr>
          <a:lstStyle/>
          <a:p>
            <a:r>
              <a:rPr lang="en-US" sz="2000" u="sng" dirty="0" smtClean="0"/>
              <a:t>Training Factors</a:t>
            </a:r>
            <a:r>
              <a:rPr lang="en-US" sz="2000" dirty="0" smtClean="0"/>
              <a:t>:</a:t>
            </a:r>
          </a:p>
          <a:p>
            <a:pPr>
              <a:buFontTx/>
              <a:buChar char="-"/>
            </a:pPr>
            <a:r>
              <a:rPr lang="en-US" sz="2000" dirty="0" smtClean="0"/>
              <a:t>Muscle imbalance, poor preparation, level of fitness, overuse of certain muscle</a:t>
            </a:r>
          </a:p>
          <a:p>
            <a:pPr>
              <a:buFontTx/>
              <a:buChar char="-"/>
            </a:pPr>
            <a:endParaRPr lang="en-US" sz="2000" dirty="0"/>
          </a:p>
          <a:p>
            <a:r>
              <a:rPr lang="en-US" sz="2000" u="sng" dirty="0" smtClean="0"/>
              <a:t>Individual Variables</a:t>
            </a:r>
            <a:r>
              <a:rPr lang="en-US" sz="2000" dirty="0" smtClean="0"/>
              <a:t>:</a:t>
            </a:r>
          </a:p>
          <a:p>
            <a:pPr>
              <a:buFontTx/>
              <a:buChar char="-"/>
            </a:pPr>
            <a:r>
              <a:rPr lang="en-US" sz="2000" dirty="0" smtClean="0"/>
              <a:t>Age, fitness level, growth development (maturity), previous injury history, flexibility, nutrition, sleep</a:t>
            </a:r>
          </a:p>
          <a:p>
            <a:pPr marL="0" indent="0">
              <a:buNone/>
            </a:pPr>
            <a:endParaRPr lang="en-US" sz="2000" dirty="0"/>
          </a:p>
          <a:p>
            <a:pPr marL="0" indent="0">
              <a:buNone/>
            </a:pPr>
            <a:endParaRPr lang="en-US" sz="2000" dirty="0"/>
          </a:p>
        </p:txBody>
      </p:sp>
    </p:spTree>
    <p:extLst>
      <p:ext uri="{BB962C8B-B14F-4D97-AF65-F5344CB8AC3E}">
        <p14:creationId xmlns:p14="http://schemas.microsoft.com/office/powerpoint/2010/main" val="277225932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ROLE OF COACH</a:t>
            </a:r>
            <a:endParaRPr lang="en-US" dirty="0"/>
          </a:p>
        </p:txBody>
      </p:sp>
      <p:sp>
        <p:nvSpPr>
          <p:cNvPr id="3" name="Content Placeholder 2"/>
          <p:cNvSpPr>
            <a:spLocks noGrp="1"/>
          </p:cNvSpPr>
          <p:nvPr>
            <p:ph idx="1"/>
          </p:nvPr>
        </p:nvSpPr>
        <p:spPr/>
        <p:txBody>
          <a:bodyPr>
            <a:normAutofit fontScale="85000" lnSpcReduction="10000"/>
          </a:bodyPr>
          <a:lstStyle/>
          <a:p>
            <a:r>
              <a:rPr lang="en-US" sz="2000" dirty="0" smtClean="0"/>
              <a:t>It is the coach’s (instructors) responsibility to have a high degree of knowledge in the sport that he/she is involved in.  The coach (instructor) should be aware of common types of injury and prevention methods that the athlete must adhere to.  There are some cases that the intrinsic factors relating to sport do not fall entirely on the coach (instructor) but rather on the athlete themselves.  Simply stating that you have warmed up, is not sufficient when prepping for a sport, as injury can happen much easier as the body does not have enough blood flowing to each muscle.  However, it is the coach’s responsibility to guide you with the extrinsic factors relating to sports as they have a hand in making the final decision about participating in </a:t>
            </a:r>
            <a:r>
              <a:rPr lang="en-US" sz="2000" smtClean="0"/>
              <a:t>said sport.</a:t>
            </a:r>
            <a:endParaRPr lang="en-US" sz="2000" dirty="0" smtClean="0"/>
          </a:p>
          <a:p>
            <a:pPr marL="0" indent="0">
              <a:buNone/>
            </a:pPr>
            <a:r>
              <a:rPr lang="en-US" sz="2000" dirty="0"/>
              <a:t>	</a:t>
            </a:r>
          </a:p>
        </p:txBody>
      </p:sp>
    </p:spTree>
    <p:extLst>
      <p:ext uri="{BB962C8B-B14F-4D97-AF65-F5344CB8AC3E}">
        <p14:creationId xmlns:p14="http://schemas.microsoft.com/office/powerpoint/2010/main" val="136090603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Genesis">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Genesis">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Genesis">
      <a:fillStyleLst>
        <a:solidFill>
          <a:schemeClr val="phClr"/>
        </a:solidFill>
        <a:gradFill rotWithShape="1">
          <a:gsLst>
            <a:gs pos="0">
              <a:schemeClr val="phClr">
                <a:tint val="100000"/>
                <a:shade val="70000"/>
                <a:satMod val="100000"/>
                <a:greenMod val="110000"/>
              </a:schemeClr>
            </a:gs>
            <a:gs pos="75000">
              <a:schemeClr val="phClr">
                <a:tint val="40000"/>
                <a:satMod val="150000"/>
                <a:redMod val="100000"/>
                <a:blueMod val="100000"/>
              </a:schemeClr>
            </a:gs>
            <a:gs pos="100000">
              <a:schemeClr val="phClr">
                <a:tint val="60000"/>
                <a:satMod val="120000"/>
                <a:redMod val="100000"/>
                <a:blueMod val="100000"/>
              </a:schemeClr>
            </a:gs>
          </a:gsLst>
          <a:path path="circle">
            <a:fillToRect l="25000" t="25000" r="5000" b="5000"/>
          </a:path>
        </a:gradFill>
        <a:gradFill rotWithShape="1">
          <a:gsLst>
            <a:gs pos="0">
              <a:schemeClr val="phClr">
                <a:tint val="50000"/>
                <a:shade val="100000"/>
                <a:alpha val="100000"/>
                <a:satMod val="150000"/>
              </a:schemeClr>
            </a:gs>
            <a:gs pos="40000">
              <a:schemeClr val="phClr">
                <a:tint val="70000"/>
                <a:shade val="100000"/>
                <a:alpha val="100000"/>
                <a:satMod val="150000"/>
              </a:schemeClr>
            </a:gs>
            <a:gs pos="100000">
              <a:schemeClr val="phClr">
                <a:shade val="90000"/>
                <a:satMod val="110000"/>
              </a:schemeClr>
            </a:gs>
          </a:gsLst>
          <a:lin ang="5400000" scaled="0"/>
        </a:grad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88900" dist="50800" dir="11400000" sx="102000" sy="101000" algn="tl" rotWithShape="0">
              <a:srgbClr val="000000">
                <a:alpha val="35000"/>
              </a:srgbClr>
            </a:outerShdw>
          </a:effectLst>
          <a:scene3d>
            <a:camera prst="perspectiveFront" fov="4800000"/>
            <a:lightRig rig="morning" dir="tl"/>
          </a:scene3d>
          <a:sp3d prstMaterial="softmetal">
            <a:bevelT w="0" h="0"/>
          </a:sp3d>
        </a:effectStyle>
        <a:effectStyle>
          <a:effectLst>
            <a:innerShdw blurRad="50800" dist="25400" dir="13500000">
              <a:srgbClr val="000000">
                <a:alpha val="75000"/>
              </a:srgbClr>
            </a:innerShdw>
            <a:reflection blurRad="101600" stA="40000" endPos="50000" dist="63500" dir="5400000" fadeDir="7200000" sy="-100000" kx="300000" rotWithShape="0"/>
          </a:effectLst>
          <a:scene3d>
            <a:camera prst="orthographicFront">
              <a:rot lat="0" lon="0" rev="0"/>
            </a:camera>
            <a:lightRig rig="chilly" dir="tr">
              <a:rot lat="0" lon="0" rev="1200000"/>
            </a:lightRig>
          </a:scene3d>
          <a:sp3d prstMaterial="plastic">
            <a:bevelT w="0" h="0"/>
          </a:sp3d>
        </a:effectStyle>
      </a:effectStyleLst>
      <a:bgFillStyleLst>
        <a:blipFill rotWithShape="1">
          <a:blip xmlns:r="http://schemas.openxmlformats.org/officeDocument/2006/relationships" r:embed="rId1"/>
          <a:stretch/>
        </a:blipFill>
        <a:blipFill rotWithShape="1">
          <a:blip xmlns:r="http://schemas.openxmlformats.org/officeDocument/2006/relationships" r:embed="rId2"/>
          <a:stretch/>
        </a:blipFill>
        <a:blipFill rotWithShape="1">
          <a:blip xmlns:r="http://schemas.openxmlformats.org/officeDocument/2006/relationships" r:embed="rId3"/>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43</TotalTime>
  <Words>389</Words>
  <Application>Microsoft Macintosh PowerPoint</Application>
  <PresentationFormat>On-screen Show (4:3)</PresentationFormat>
  <Paragraphs>51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Genesis</vt:lpstr>
      <vt:lpstr>Sports Injuries</vt:lpstr>
      <vt:lpstr>INTRODUCTION</vt:lpstr>
      <vt:lpstr>EXTRINSIC FACTORS</vt:lpstr>
      <vt:lpstr>INTRINCIC FACTORS</vt:lpstr>
      <vt:lpstr>Risk Factors Breakdown (Extrinsic)</vt:lpstr>
      <vt:lpstr>Continued </vt:lpstr>
      <vt:lpstr>RISK FACTORS BREAKDOWN (INTRINSIC)</vt:lpstr>
      <vt:lpstr>ROLE OF COACH</vt:lpstr>
    </vt:vector>
  </TitlesOfParts>
  <Company>Toronto Prep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Sports Injuries</dc:title>
  <dc:creator>Andrew Briggs</dc:creator>
  <cp:lastModifiedBy>Jody Michael Robinson</cp:lastModifiedBy>
  <cp:revision>6</cp:revision>
  <dcterms:created xsi:type="dcterms:W3CDTF">2013-09-03T18:37:25Z</dcterms:created>
  <dcterms:modified xsi:type="dcterms:W3CDTF">2013-09-04T12:59:31Z</dcterms:modified>
</cp:coreProperties>
</file>